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 id="257" r:id="rId3"/>
    <p:sldId id="258" r:id="rId4"/>
    <p:sldId id="265" r:id="rId5"/>
    <p:sldId id="259" r:id="rId6"/>
    <p:sldId id="268" r:id="rId7"/>
    <p:sldId id="269" r:id="rId8"/>
    <p:sldId id="262" r:id="rId9"/>
    <p:sldId id="261" r:id="rId10"/>
    <p:sldId id="264" r:id="rId11"/>
  </p:sldIdLst>
  <p:sldSz cx="9144000" cy="6858000" type="screen4x3"/>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Comic Sans MS" panose="030F0702030302020204" pitchFamily="66" charset="0"/>
      <p:regular r:id="rId18"/>
      <p:bold r:id="rId19"/>
      <p:italic r:id="rId20"/>
      <p:boldItalic r:id="rId21"/>
    </p:embeddedFont>
    <p:embeddedFont>
      <p:font typeface="Cooper Black" panose="0208090404030B020404" pitchFamily="18" charset="0"/>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1313"/>
    <a:srgbClr val="CC99FF"/>
    <a:srgbClr val="7DDDFF"/>
    <a:srgbClr val="FF9999"/>
    <a:srgbClr val="F0B994"/>
    <a:srgbClr val="E37F3B"/>
    <a:srgbClr val="C2BED4"/>
    <a:srgbClr val="4A4466"/>
    <a:srgbClr val="252232"/>
    <a:srgbClr val="ECC8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154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5" Type="http://schemas.openxmlformats.org/officeDocument/2006/relationships/image" Target="../media/image7.jpeg"/><Relationship Id="rId4" Type="http://schemas.openxmlformats.org/officeDocument/2006/relationships/image" Target="../media/image6.jpeg"/></Relationships>
</file>

<file path=ppt/diagrams/_rels/data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image" Target="../media/image16.jpe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diagrams/_rels/data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 Id="rId5" Type="http://schemas.openxmlformats.org/officeDocument/2006/relationships/image" Target="../media/image7.jpeg"/><Relationship Id="rId4"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image" Target="../media/image17.jpeg"/><Relationship Id="rId6" Type="http://schemas.openxmlformats.org/officeDocument/2006/relationships/image" Target="../media/image21.png"/><Relationship Id="rId5" Type="http://schemas.openxmlformats.org/officeDocument/2006/relationships/image" Target="../media/image16.jpeg"/><Relationship Id="rId4"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5AD94-1496-42A1-8631-BEA07529AAF4}" type="doc">
      <dgm:prSet loTypeId="urn:microsoft.com/office/officeart/2005/8/layout/vList4" loCatId="picture" qsTypeId="urn:microsoft.com/office/officeart/2005/8/quickstyle/simple3" qsCatId="simple" csTypeId="urn:microsoft.com/office/officeart/2005/8/colors/colorful4" csCatId="colorful" phldr="1"/>
      <dgm:spPr/>
      <dgm:t>
        <a:bodyPr/>
        <a:lstStyle/>
        <a:p>
          <a:endParaRPr lang="es-ES"/>
        </a:p>
      </dgm:t>
    </dgm:pt>
    <dgm:pt modelId="{FC31668B-4D74-4794-9728-EF8C376DC1C6}">
      <dgm:prSet/>
      <dgm:spPr>
        <a:effectLst>
          <a:outerShdw blurRad="50800" dist="38100" dir="2700000" algn="tl" rotWithShape="0">
            <a:prstClr val="black">
              <a:alpha val="40000"/>
            </a:prstClr>
          </a:outerShdw>
        </a:effectLst>
      </dgm:spPr>
      <dgm:t>
        <a:bodyPr/>
        <a:lstStyle/>
        <a:p>
          <a:r>
            <a:rPr lang="es-ES" b="1" dirty="0"/>
            <a:t>La visión del trono. Apocalipsis 4:1-3, 5,</a:t>
          </a:r>
          <a:br>
            <a:rPr lang="es-ES" b="1" dirty="0"/>
          </a:br>
          <a:r>
            <a:rPr lang="es-ES" b="1" dirty="0"/>
            <a:t>9-11.</a:t>
          </a:r>
          <a:endParaRPr lang="es-ES" dirty="0"/>
        </a:p>
      </dgm:t>
    </dgm:pt>
    <dgm:pt modelId="{60D55148-FB40-4829-8F7F-E773E2DCBCD3}" type="parTrans" cxnId="{E4590665-BFB0-4CF8-8B99-71E6C9538652}">
      <dgm:prSet/>
      <dgm:spPr/>
      <dgm:t>
        <a:bodyPr/>
        <a:lstStyle/>
        <a:p>
          <a:endParaRPr lang="es-ES"/>
        </a:p>
      </dgm:t>
    </dgm:pt>
    <dgm:pt modelId="{E28FA37E-B13F-4F75-8EFB-B426FA62B369}" type="sibTrans" cxnId="{E4590665-BFB0-4CF8-8B99-71E6C9538652}">
      <dgm:prSet/>
      <dgm:spPr/>
      <dgm:t>
        <a:bodyPr/>
        <a:lstStyle/>
        <a:p>
          <a:endParaRPr lang="es-ES"/>
        </a:p>
      </dgm:t>
    </dgm:pt>
    <dgm:pt modelId="{C8A64D8A-D7F7-45A2-8C31-AAB9ED80F92C}">
      <dgm:prSet/>
      <dgm:spPr>
        <a:effectLst>
          <a:outerShdw blurRad="50800" dist="38100" dir="2700000" algn="tl" rotWithShape="0">
            <a:prstClr val="black">
              <a:alpha val="40000"/>
            </a:prstClr>
          </a:outerShdw>
        </a:effectLst>
      </dgm:spPr>
      <dgm:t>
        <a:bodyPr/>
        <a:lstStyle/>
        <a:p>
          <a:r>
            <a:rPr lang="es-ES" b="1" dirty="0"/>
            <a:t>Los 4 seres vivientes. Apocalipsis 4:4</a:t>
          </a:r>
          <a:endParaRPr lang="es-ES" dirty="0"/>
        </a:p>
      </dgm:t>
    </dgm:pt>
    <dgm:pt modelId="{A35AE41A-AF2B-4640-9224-A470EF223450}" type="parTrans" cxnId="{622CFAFD-B8F4-415C-8ECD-D05180E8AEB0}">
      <dgm:prSet/>
      <dgm:spPr/>
      <dgm:t>
        <a:bodyPr/>
        <a:lstStyle/>
        <a:p>
          <a:endParaRPr lang="es-ES"/>
        </a:p>
      </dgm:t>
    </dgm:pt>
    <dgm:pt modelId="{05215054-F6CA-4DBA-B92D-8F32CA634569}" type="sibTrans" cxnId="{622CFAFD-B8F4-415C-8ECD-D05180E8AEB0}">
      <dgm:prSet/>
      <dgm:spPr/>
      <dgm:t>
        <a:bodyPr/>
        <a:lstStyle/>
        <a:p>
          <a:endParaRPr lang="es-ES"/>
        </a:p>
      </dgm:t>
    </dgm:pt>
    <dgm:pt modelId="{7E6C5E27-BF82-42B3-A746-3BFC9C41B5D3}">
      <dgm:prSet/>
      <dgm:spPr>
        <a:effectLst>
          <a:outerShdw blurRad="50800" dist="38100" dir="2700000" algn="tl" rotWithShape="0">
            <a:prstClr val="black">
              <a:alpha val="40000"/>
            </a:prstClr>
          </a:outerShdw>
        </a:effectLst>
      </dgm:spPr>
      <dgm:t>
        <a:bodyPr/>
        <a:lstStyle/>
        <a:p>
          <a:r>
            <a:rPr lang="es-ES" b="1" dirty="0"/>
            <a:t>El libro sellado. Apocalipsis 5:1-4.</a:t>
          </a:r>
          <a:endParaRPr lang="es-ES" dirty="0"/>
        </a:p>
      </dgm:t>
    </dgm:pt>
    <dgm:pt modelId="{FFCD8C67-0D96-47CE-9880-0CEC2C5FB0BE}" type="parTrans" cxnId="{078A05DC-3CFD-4E6A-9FD4-52304E8A2FDA}">
      <dgm:prSet/>
      <dgm:spPr/>
      <dgm:t>
        <a:bodyPr/>
        <a:lstStyle/>
        <a:p>
          <a:endParaRPr lang="es-ES"/>
        </a:p>
      </dgm:t>
    </dgm:pt>
    <dgm:pt modelId="{31499437-60DC-4E73-A8B2-644AF432D222}" type="sibTrans" cxnId="{078A05DC-3CFD-4E6A-9FD4-52304E8A2FDA}">
      <dgm:prSet/>
      <dgm:spPr/>
      <dgm:t>
        <a:bodyPr/>
        <a:lstStyle/>
        <a:p>
          <a:endParaRPr lang="es-ES"/>
        </a:p>
      </dgm:t>
    </dgm:pt>
    <dgm:pt modelId="{6D6E917C-6D8C-42D2-8202-D674D91851BB}">
      <dgm:prSet/>
      <dgm:spPr>
        <a:solidFill>
          <a:schemeClr val="accent5">
            <a:lumMod val="40000"/>
            <a:lumOff val="60000"/>
          </a:schemeClr>
        </a:solidFill>
        <a:effectLst>
          <a:outerShdw blurRad="50800" dist="38100" dir="2700000" algn="tl" rotWithShape="0">
            <a:prstClr val="black">
              <a:alpha val="40000"/>
            </a:prstClr>
          </a:outerShdw>
        </a:effectLst>
      </dgm:spPr>
      <dgm:t>
        <a:bodyPr/>
        <a:lstStyle/>
        <a:p>
          <a:r>
            <a:rPr lang="es-ES" b="1" dirty="0"/>
            <a:t>La dignidad del Cordero.</a:t>
          </a:r>
          <a:br>
            <a:rPr lang="es-ES" b="1" dirty="0"/>
          </a:br>
          <a:r>
            <a:rPr lang="es-ES" b="1" dirty="0"/>
            <a:t>Apocalipsis 5:5-14.</a:t>
          </a:r>
          <a:endParaRPr lang="es-ES" dirty="0"/>
        </a:p>
      </dgm:t>
    </dgm:pt>
    <dgm:pt modelId="{EA772EE5-F844-40DC-9481-109D83503EC7}" type="parTrans" cxnId="{D8EF004A-BDEC-4DC4-B5F1-1FBB32F11EA5}">
      <dgm:prSet/>
      <dgm:spPr/>
      <dgm:t>
        <a:bodyPr/>
        <a:lstStyle/>
        <a:p>
          <a:endParaRPr lang="es-ES"/>
        </a:p>
      </dgm:t>
    </dgm:pt>
    <dgm:pt modelId="{81166AF1-9C2E-4BAD-BE32-76C3E0768667}" type="sibTrans" cxnId="{D8EF004A-BDEC-4DC4-B5F1-1FBB32F11EA5}">
      <dgm:prSet/>
      <dgm:spPr/>
      <dgm:t>
        <a:bodyPr/>
        <a:lstStyle/>
        <a:p>
          <a:endParaRPr lang="es-ES"/>
        </a:p>
      </dgm:t>
    </dgm:pt>
    <dgm:pt modelId="{C3E5DA9A-04AE-4EFD-98B1-06CD3549B983}">
      <dgm:prSet/>
      <dgm:spPr>
        <a:effectLst>
          <a:outerShdw blurRad="50800" dist="38100" dir="2700000" algn="tl" rotWithShape="0">
            <a:prstClr val="black">
              <a:alpha val="40000"/>
            </a:prstClr>
          </a:outerShdw>
        </a:effectLst>
      </dgm:spPr>
      <dgm:t>
        <a:bodyPr/>
        <a:lstStyle/>
        <a:p>
          <a:r>
            <a:rPr lang="es-ES" b="1" dirty="0"/>
            <a:t>Los 24 ancianos. Apocalipsis 4:6-8.</a:t>
          </a:r>
          <a:endParaRPr lang="es-ES" dirty="0"/>
        </a:p>
      </dgm:t>
    </dgm:pt>
    <dgm:pt modelId="{B61623FE-4B9B-447E-BA44-E71CD4198BF8}" type="parTrans" cxnId="{28300C1A-ED5B-48CB-85D8-C45C75928908}">
      <dgm:prSet/>
      <dgm:spPr/>
      <dgm:t>
        <a:bodyPr/>
        <a:lstStyle/>
        <a:p>
          <a:endParaRPr lang="es-ES"/>
        </a:p>
      </dgm:t>
    </dgm:pt>
    <dgm:pt modelId="{2EA46FF4-D67F-466E-95B5-20F5AE6BAA4D}" type="sibTrans" cxnId="{28300C1A-ED5B-48CB-85D8-C45C75928908}">
      <dgm:prSet/>
      <dgm:spPr/>
      <dgm:t>
        <a:bodyPr/>
        <a:lstStyle/>
        <a:p>
          <a:endParaRPr lang="es-ES"/>
        </a:p>
      </dgm:t>
    </dgm:pt>
    <dgm:pt modelId="{7B132EAA-C478-4541-838E-D91AFC117F81}" type="pres">
      <dgm:prSet presAssocID="{ACD5AD94-1496-42A1-8631-BEA07529AAF4}" presName="linear" presStyleCnt="0">
        <dgm:presLayoutVars>
          <dgm:dir/>
          <dgm:resizeHandles val="exact"/>
        </dgm:presLayoutVars>
      </dgm:prSet>
      <dgm:spPr/>
    </dgm:pt>
    <dgm:pt modelId="{6FE05895-A147-4808-BEBA-1C788F2D64C7}" type="pres">
      <dgm:prSet presAssocID="{FC31668B-4D74-4794-9728-EF8C376DC1C6}" presName="comp" presStyleCnt="0"/>
      <dgm:spPr/>
    </dgm:pt>
    <dgm:pt modelId="{CDBAD0CE-3E90-473D-9855-1CE78D8255DA}" type="pres">
      <dgm:prSet presAssocID="{FC31668B-4D74-4794-9728-EF8C376DC1C6}" presName="box" presStyleLbl="node1" presStyleIdx="0" presStyleCnt="5"/>
      <dgm:spPr/>
    </dgm:pt>
    <dgm:pt modelId="{25D0950B-E5C9-4857-A9B4-A026CE51E202}" type="pres">
      <dgm:prSet presAssocID="{FC31668B-4D74-4794-9728-EF8C376DC1C6}" presName="img" presStyleLbl="fgImgPlace1" presStyleIdx="0" presStyleCnt="5"/>
      <dgm:spPr>
        <a:blipFill dpi="0"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7D905F50-EDB9-422C-BE9E-6EEB4A06F6C4}" type="pres">
      <dgm:prSet presAssocID="{FC31668B-4D74-4794-9728-EF8C376DC1C6}" presName="text" presStyleLbl="node1" presStyleIdx="0" presStyleCnt="5">
        <dgm:presLayoutVars>
          <dgm:bulletEnabled val="1"/>
        </dgm:presLayoutVars>
      </dgm:prSet>
      <dgm:spPr/>
    </dgm:pt>
    <dgm:pt modelId="{0D93F293-53FD-4383-A264-A345B346A247}" type="pres">
      <dgm:prSet presAssocID="{E28FA37E-B13F-4F75-8EFB-B426FA62B369}" presName="spacer" presStyleCnt="0"/>
      <dgm:spPr/>
    </dgm:pt>
    <dgm:pt modelId="{A4F0506C-5621-4430-B870-5401B8D0F38D}" type="pres">
      <dgm:prSet presAssocID="{C8A64D8A-D7F7-45A2-8C31-AAB9ED80F92C}" presName="comp" presStyleCnt="0"/>
      <dgm:spPr/>
    </dgm:pt>
    <dgm:pt modelId="{4F9690E6-B9BE-49AD-934C-F030DD8C3C73}" type="pres">
      <dgm:prSet presAssocID="{C8A64D8A-D7F7-45A2-8C31-AAB9ED80F92C}" presName="box" presStyleLbl="node1" presStyleIdx="1" presStyleCnt="5"/>
      <dgm:spPr/>
    </dgm:pt>
    <dgm:pt modelId="{F244B96D-BDFB-45AB-AAA3-01E3AB62B81F}" type="pres">
      <dgm:prSet presAssocID="{C8A64D8A-D7F7-45A2-8C31-AAB9ED80F92C}" presName="img" presStyleLbl="fgImgPlace1" presStyleIdx="1" presStyleCnt="5"/>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732C4A64-330F-4B9E-AC50-29FB22BA23E6}" type="pres">
      <dgm:prSet presAssocID="{C8A64D8A-D7F7-45A2-8C31-AAB9ED80F92C}" presName="text" presStyleLbl="node1" presStyleIdx="1" presStyleCnt="5">
        <dgm:presLayoutVars>
          <dgm:bulletEnabled val="1"/>
        </dgm:presLayoutVars>
      </dgm:prSet>
      <dgm:spPr/>
    </dgm:pt>
    <dgm:pt modelId="{0D1FA298-B435-4B50-8B66-EFF7B79D3C34}" type="pres">
      <dgm:prSet presAssocID="{05215054-F6CA-4DBA-B92D-8F32CA634569}" presName="spacer" presStyleCnt="0"/>
      <dgm:spPr/>
    </dgm:pt>
    <dgm:pt modelId="{3C3B108A-3924-4719-B5EC-678F6AD6CCB2}" type="pres">
      <dgm:prSet presAssocID="{C3E5DA9A-04AE-4EFD-98B1-06CD3549B983}" presName="comp" presStyleCnt="0"/>
      <dgm:spPr/>
    </dgm:pt>
    <dgm:pt modelId="{5F2FA2AC-93B2-4AAF-A56A-44565BB0B172}" type="pres">
      <dgm:prSet presAssocID="{C3E5DA9A-04AE-4EFD-98B1-06CD3549B983}" presName="box" presStyleLbl="node1" presStyleIdx="2" presStyleCnt="5"/>
      <dgm:spPr/>
    </dgm:pt>
    <dgm:pt modelId="{2E3214C1-8C64-4930-9055-991405981774}" type="pres">
      <dgm:prSet presAssocID="{C3E5DA9A-04AE-4EFD-98B1-06CD3549B983}" presName="img" presStyleLbl="fgImgPlace1" presStyleIdx="2" presStyleCnt="5"/>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E1848E53-8AD2-46E6-AF48-794838DCEDAB}" type="pres">
      <dgm:prSet presAssocID="{C3E5DA9A-04AE-4EFD-98B1-06CD3549B983}" presName="text" presStyleLbl="node1" presStyleIdx="2" presStyleCnt="5">
        <dgm:presLayoutVars>
          <dgm:bulletEnabled val="1"/>
        </dgm:presLayoutVars>
      </dgm:prSet>
      <dgm:spPr/>
    </dgm:pt>
    <dgm:pt modelId="{2E1DC144-1F68-4C9F-AA2D-CD31ED0819C3}" type="pres">
      <dgm:prSet presAssocID="{2EA46FF4-D67F-466E-95B5-20F5AE6BAA4D}" presName="spacer" presStyleCnt="0"/>
      <dgm:spPr/>
    </dgm:pt>
    <dgm:pt modelId="{A4198D82-BDFA-4E8D-8410-EEACAA679372}" type="pres">
      <dgm:prSet presAssocID="{7E6C5E27-BF82-42B3-A746-3BFC9C41B5D3}" presName="comp" presStyleCnt="0"/>
      <dgm:spPr/>
    </dgm:pt>
    <dgm:pt modelId="{2CB2BA26-C1F0-49E1-9E0D-D437CE784E70}" type="pres">
      <dgm:prSet presAssocID="{7E6C5E27-BF82-42B3-A746-3BFC9C41B5D3}" presName="box" presStyleLbl="node1" presStyleIdx="3" presStyleCnt="5"/>
      <dgm:spPr/>
    </dgm:pt>
    <dgm:pt modelId="{C5295324-C35F-412C-80F2-FA980907721E}" type="pres">
      <dgm:prSet presAssocID="{7E6C5E27-BF82-42B3-A746-3BFC9C41B5D3}" presName="img" presStyleLbl="fgImgPlace1" presStyleIdx="3" presStyleCnt="5"/>
      <dgm:spPr>
        <a:blipFill dpi="0"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5B92A8A9-67DC-4F5D-A764-AA100BEDF50B}" type="pres">
      <dgm:prSet presAssocID="{7E6C5E27-BF82-42B3-A746-3BFC9C41B5D3}" presName="text" presStyleLbl="node1" presStyleIdx="3" presStyleCnt="5">
        <dgm:presLayoutVars>
          <dgm:bulletEnabled val="1"/>
        </dgm:presLayoutVars>
      </dgm:prSet>
      <dgm:spPr/>
    </dgm:pt>
    <dgm:pt modelId="{270CDAB4-3424-4311-829E-8AF0B3BC147C}" type="pres">
      <dgm:prSet presAssocID="{31499437-60DC-4E73-A8B2-644AF432D222}" presName="spacer" presStyleCnt="0"/>
      <dgm:spPr/>
    </dgm:pt>
    <dgm:pt modelId="{3C5BBE98-ED6C-41E0-BFED-E43FFFA7E9C4}" type="pres">
      <dgm:prSet presAssocID="{6D6E917C-6D8C-42D2-8202-D674D91851BB}" presName="comp" presStyleCnt="0"/>
      <dgm:spPr/>
    </dgm:pt>
    <dgm:pt modelId="{5B9137A3-82E4-4ABB-B89D-1A79B2F27963}" type="pres">
      <dgm:prSet presAssocID="{6D6E917C-6D8C-42D2-8202-D674D91851BB}" presName="box" presStyleLbl="node1" presStyleIdx="4" presStyleCnt="5"/>
      <dgm:spPr/>
    </dgm:pt>
    <dgm:pt modelId="{60EC7EA3-E069-4125-A5F1-876C8C339731}" type="pres">
      <dgm:prSet presAssocID="{6D6E917C-6D8C-42D2-8202-D674D91851BB}" presName="img" presStyleLbl="fgImgPlace1" presStyleIdx="4" presStyleCnt="5"/>
      <dgm:spPr>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25498205-25C4-4F33-BDC8-6094CF147D2C}" type="pres">
      <dgm:prSet presAssocID="{6D6E917C-6D8C-42D2-8202-D674D91851BB}" presName="text" presStyleLbl="node1" presStyleIdx="4" presStyleCnt="5">
        <dgm:presLayoutVars>
          <dgm:bulletEnabled val="1"/>
        </dgm:presLayoutVars>
      </dgm:prSet>
      <dgm:spPr/>
    </dgm:pt>
  </dgm:ptLst>
  <dgm:cxnLst>
    <dgm:cxn modelId="{908CBC11-3D12-4540-A4A1-046777A880D7}" type="presOf" srcId="{7E6C5E27-BF82-42B3-A746-3BFC9C41B5D3}" destId="{2CB2BA26-C1F0-49E1-9E0D-D437CE784E70}" srcOrd="0" destOrd="0" presId="urn:microsoft.com/office/officeart/2005/8/layout/vList4"/>
    <dgm:cxn modelId="{EE0F0E12-CAE7-4B82-ACDF-62DB04856437}" type="presOf" srcId="{6D6E917C-6D8C-42D2-8202-D674D91851BB}" destId="{25498205-25C4-4F33-BDC8-6094CF147D2C}" srcOrd="1" destOrd="0" presId="urn:microsoft.com/office/officeart/2005/8/layout/vList4"/>
    <dgm:cxn modelId="{28300C1A-ED5B-48CB-85D8-C45C75928908}" srcId="{ACD5AD94-1496-42A1-8631-BEA07529AAF4}" destId="{C3E5DA9A-04AE-4EFD-98B1-06CD3549B983}" srcOrd="2" destOrd="0" parTransId="{B61623FE-4B9B-447E-BA44-E71CD4198BF8}" sibTransId="{2EA46FF4-D67F-466E-95B5-20F5AE6BAA4D}"/>
    <dgm:cxn modelId="{F732305C-2DEB-4009-A201-1F2DBC57BE0E}" type="presOf" srcId="{FC31668B-4D74-4794-9728-EF8C376DC1C6}" destId="{CDBAD0CE-3E90-473D-9855-1CE78D8255DA}" srcOrd="0" destOrd="0" presId="urn:microsoft.com/office/officeart/2005/8/layout/vList4"/>
    <dgm:cxn modelId="{E4590665-BFB0-4CF8-8B99-71E6C9538652}" srcId="{ACD5AD94-1496-42A1-8631-BEA07529AAF4}" destId="{FC31668B-4D74-4794-9728-EF8C376DC1C6}" srcOrd="0" destOrd="0" parTransId="{60D55148-FB40-4829-8F7F-E773E2DCBCD3}" sibTransId="{E28FA37E-B13F-4F75-8EFB-B426FA62B369}"/>
    <dgm:cxn modelId="{E6FC1845-7FB6-49AB-A896-1345CEE39575}" type="presOf" srcId="{FC31668B-4D74-4794-9728-EF8C376DC1C6}" destId="{7D905F50-EDB9-422C-BE9E-6EEB4A06F6C4}" srcOrd="1" destOrd="0" presId="urn:microsoft.com/office/officeart/2005/8/layout/vList4"/>
    <dgm:cxn modelId="{06744B66-22C5-4485-B843-CD673ADEB059}" type="presOf" srcId="{6D6E917C-6D8C-42D2-8202-D674D91851BB}" destId="{5B9137A3-82E4-4ABB-B89D-1A79B2F27963}" srcOrd="0" destOrd="0" presId="urn:microsoft.com/office/officeart/2005/8/layout/vList4"/>
    <dgm:cxn modelId="{D8EF004A-BDEC-4DC4-B5F1-1FBB32F11EA5}" srcId="{ACD5AD94-1496-42A1-8631-BEA07529AAF4}" destId="{6D6E917C-6D8C-42D2-8202-D674D91851BB}" srcOrd="4" destOrd="0" parTransId="{EA772EE5-F844-40DC-9481-109D83503EC7}" sibTransId="{81166AF1-9C2E-4BAD-BE32-76C3E0768667}"/>
    <dgm:cxn modelId="{92358D50-8BCE-4B05-B52F-C026B78B1DB5}" type="presOf" srcId="{C8A64D8A-D7F7-45A2-8C31-AAB9ED80F92C}" destId="{732C4A64-330F-4B9E-AC50-29FB22BA23E6}" srcOrd="1" destOrd="0" presId="urn:microsoft.com/office/officeart/2005/8/layout/vList4"/>
    <dgm:cxn modelId="{7D585086-21C0-40AE-A32E-3FBA8FF23604}" type="presOf" srcId="{C3E5DA9A-04AE-4EFD-98B1-06CD3549B983}" destId="{5F2FA2AC-93B2-4AAF-A56A-44565BB0B172}" srcOrd="0" destOrd="0" presId="urn:microsoft.com/office/officeart/2005/8/layout/vList4"/>
    <dgm:cxn modelId="{CA266C9B-FE6A-408C-9E3C-B68D011F3574}" type="presOf" srcId="{ACD5AD94-1496-42A1-8631-BEA07529AAF4}" destId="{7B132EAA-C478-4541-838E-D91AFC117F81}" srcOrd="0" destOrd="0" presId="urn:microsoft.com/office/officeart/2005/8/layout/vList4"/>
    <dgm:cxn modelId="{256C419D-CECE-4C27-BB57-A684E542DAD8}" type="presOf" srcId="{C3E5DA9A-04AE-4EFD-98B1-06CD3549B983}" destId="{E1848E53-8AD2-46E6-AF48-794838DCEDAB}" srcOrd="1" destOrd="0" presId="urn:microsoft.com/office/officeart/2005/8/layout/vList4"/>
    <dgm:cxn modelId="{5E031CDA-14AB-4718-A5D6-6C32DDE9936A}" type="presOf" srcId="{7E6C5E27-BF82-42B3-A746-3BFC9C41B5D3}" destId="{5B92A8A9-67DC-4F5D-A764-AA100BEDF50B}" srcOrd="1" destOrd="0" presId="urn:microsoft.com/office/officeart/2005/8/layout/vList4"/>
    <dgm:cxn modelId="{078A05DC-3CFD-4E6A-9FD4-52304E8A2FDA}" srcId="{ACD5AD94-1496-42A1-8631-BEA07529AAF4}" destId="{7E6C5E27-BF82-42B3-A746-3BFC9C41B5D3}" srcOrd="3" destOrd="0" parTransId="{FFCD8C67-0D96-47CE-9880-0CEC2C5FB0BE}" sibTransId="{31499437-60DC-4E73-A8B2-644AF432D222}"/>
    <dgm:cxn modelId="{B2B645DD-E3C6-4947-8164-3860B0DCFA74}" type="presOf" srcId="{C8A64D8A-D7F7-45A2-8C31-AAB9ED80F92C}" destId="{4F9690E6-B9BE-49AD-934C-F030DD8C3C73}" srcOrd="0" destOrd="0" presId="urn:microsoft.com/office/officeart/2005/8/layout/vList4"/>
    <dgm:cxn modelId="{622CFAFD-B8F4-415C-8ECD-D05180E8AEB0}" srcId="{ACD5AD94-1496-42A1-8631-BEA07529AAF4}" destId="{C8A64D8A-D7F7-45A2-8C31-AAB9ED80F92C}" srcOrd="1" destOrd="0" parTransId="{A35AE41A-AF2B-4640-9224-A470EF223450}" sibTransId="{05215054-F6CA-4DBA-B92D-8F32CA634569}"/>
    <dgm:cxn modelId="{AA2C7A52-69CF-4D33-80B3-198D3308EE36}" type="presParOf" srcId="{7B132EAA-C478-4541-838E-D91AFC117F81}" destId="{6FE05895-A147-4808-BEBA-1C788F2D64C7}" srcOrd="0" destOrd="0" presId="urn:microsoft.com/office/officeart/2005/8/layout/vList4"/>
    <dgm:cxn modelId="{F122F6F9-DAD1-4DB1-80CC-705C39140751}" type="presParOf" srcId="{6FE05895-A147-4808-BEBA-1C788F2D64C7}" destId="{CDBAD0CE-3E90-473D-9855-1CE78D8255DA}" srcOrd="0" destOrd="0" presId="urn:microsoft.com/office/officeart/2005/8/layout/vList4"/>
    <dgm:cxn modelId="{9652F280-D8AF-46C4-ABF7-B96CEBB6466E}" type="presParOf" srcId="{6FE05895-A147-4808-BEBA-1C788F2D64C7}" destId="{25D0950B-E5C9-4857-A9B4-A026CE51E202}" srcOrd="1" destOrd="0" presId="urn:microsoft.com/office/officeart/2005/8/layout/vList4"/>
    <dgm:cxn modelId="{4D9298D5-6B30-4782-9C28-E3CEBAE6F9BD}" type="presParOf" srcId="{6FE05895-A147-4808-BEBA-1C788F2D64C7}" destId="{7D905F50-EDB9-422C-BE9E-6EEB4A06F6C4}" srcOrd="2" destOrd="0" presId="urn:microsoft.com/office/officeart/2005/8/layout/vList4"/>
    <dgm:cxn modelId="{3A566218-3F32-4BC8-A13A-D315ADC39610}" type="presParOf" srcId="{7B132EAA-C478-4541-838E-D91AFC117F81}" destId="{0D93F293-53FD-4383-A264-A345B346A247}" srcOrd="1" destOrd="0" presId="urn:microsoft.com/office/officeart/2005/8/layout/vList4"/>
    <dgm:cxn modelId="{266BD2AF-1747-4F56-B3FA-F12216121504}" type="presParOf" srcId="{7B132EAA-C478-4541-838E-D91AFC117F81}" destId="{A4F0506C-5621-4430-B870-5401B8D0F38D}" srcOrd="2" destOrd="0" presId="urn:microsoft.com/office/officeart/2005/8/layout/vList4"/>
    <dgm:cxn modelId="{03DE1822-37CC-4586-9243-4DA46B22CF44}" type="presParOf" srcId="{A4F0506C-5621-4430-B870-5401B8D0F38D}" destId="{4F9690E6-B9BE-49AD-934C-F030DD8C3C73}" srcOrd="0" destOrd="0" presId="urn:microsoft.com/office/officeart/2005/8/layout/vList4"/>
    <dgm:cxn modelId="{8A27902D-FA21-417A-8E66-1AC5CD9F5DAA}" type="presParOf" srcId="{A4F0506C-5621-4430-B870-5401B8D0F38D}" destId="{F244B96D-BDFB-45AB-AAA3-01E3AB62B81F}" srcOrd="1" destOrd="0" presId="urn:microsoft.com/office/officeart/2005/8/layout/vList4"/>
    <dgm:cxn modelId="{44FCD98A-16DA-4D89-BC5A-1F2A703F1A7B}" type="presParOf" srcId="{A4F0506C-5621-4430-B870-5401B8D0F38D}" destId="{732C4A64-330F-4B9E-AC50-29FB22BA23E6}" srcOrd="2" destOrd="0" presId="urn:microsoft.com/office/officeart/2005/8/layout/vList4"/>
    <dgm:cxn modelId="{36B7D59E-3336-4847-BF40-07E5710535CD}" type="presParOf" srcId="{7B132EAA-C478-4541-838E-D91AFC117F81}" destId="{0D1FA298-B435-4B50-8B66-EFF7B79D3C34}" srcOrd="3" destOrd="0" presId="urn:microsoft.com/office/officeart/2005/8/layout/vList4"/>
    <dgm:cxn modelId="{243273B6-CB97-4A29-BAB2-7B3150AA67DD}" type="presParOf" srcId="{7B132EAA-C478-4541-838E-D91AFC117F81}" destId="{3C3B108A-3924-4719-B5EC-678F6AD6CCB2}" srcOrd="4" destOrd="0" presId="urn:microsoft.com/office/officeart/2005/8/layout/vList4"/>
    <dgm:cxn modelId="{843170BD-73C5-4842-8BB4-D7312A51BC9C}" type="presParOf" srcId="{3C3B108A-3924-4719-B5EC-678F6AD6CCB2}" destId="{5F2FA2AC-93B2-4AAF-A56A-44565BB0B172}" srcOrd="0" destOrd="0" presId="urn:microsoft.com/office/officeart/2005/8/layout/vList4"/>
    <dgm:cxn modelId="{80EF40CF-8108-462B-8DF7-D1DCA0CEB385}" type="presParOf" srcId="{3C3B108A-3924-4719-B5EC-678F6AD6CCB2}" destId="{2E3214C1-8C64-4930-9055-991405981774}" srcOrd="1" destOrd="0" presId="urn:microsoft.com/office/officeart/2005/8/layout/vList4"/>
    <dgm:cxn modelId="{C92A4A52-48BE-44E8-944D-B29ECCDF2B04}" type="presParOf" srcId="{3C3B108A-3924-4719-B5EC-678F6AD6CCB2}" destId="{E1848E53-8AD2-46E6-AF48-794838DCEDAB}" srcOrd="2" destOrd="0" presId="urn:microsoft.com/office/officeart/2005/8/layout/vList4"/>
    <dgm:cxn modelId="{4BF69833-C203-48ED-8EC2-A827095F54E4}" type="presParOf" srcId="{7B132EAA-C478-4541-838E-D91AFC117F81}" destId="{2E1DC144-1F68-4C9F-AA2D-CD31ED0819C3}" srcOrd="5" destOrd="0" presId="urn:microsoft.com/office/officeart/2005/8/layout/vList4"/>
    <dgm:cxn modelId="{6D6E29CD-DC94-40A4-8F74-84AA3BDF836C}" type="presParOf" srcId="{7B132EAA-C478-4541-838E-D91AFC117F81}" destId="{A4198D82-BDFA-4E8D-8410-EEACAA679372}" srcOrd="6" destOrd="0" presId="urn:microsoft.com/office/officeart/2005/8/layout/vList4"/>
    <dgm:cxn modelId="{55DCC680-178A-4FBE-B388-0DD4E769335C}" type="presParOf" srcId="{A4198D82-BDFA-4E8D-8410-EEACAA679372}" destId="{2CB2BA26-C1F0-49E1-9E0D-D437CE784E70}" srcOrd="0" destOrd="0" presId="urn:microsoft.com/office/officeart/2005/8/layout/vList4"/>
    <dgm:cxn modelId="{1F9B965F-2C9E-4172-A45C-E23E8797E3C3}" type="presParOf" srcId="{A4198D82-BDFA-4E8D-8410-EEACAA679372}" destId="{C5295324-C35F-412C-80F2-FA980907721E}" srcOrd="1" destOrd="0" presId="urn:microsoft.com/office/officeart/2005/8/layout/vList4"/>
    <dgm:cxn modelId="{668F9319-42E3-4B09-8953-0D0823A365DD}" type="presParOf" srcId="{A4198D82-BDFA-4E8D-8410-EEACAA679372}" destId="{5B92A8A9-67DC-4F5D-A764-AA100BEDF50B}" srcOrd="2" destOrd="0" presId="urn:microsoft.com/office/officeart/2005/8/layout/vList4"/>
    <dgm:cxn modelId="{BD828E13-75C7-4069-8414-AFFE71D8898D}" type="presParOf" srcId="{7B132EAA-C478-4541-838E-D91AFC117F81}" destId="{270CDAB4-3424-4311-829E-8AF0B3BC147C}" srcOrd="7" destOrd="0" presId="urn:microsoft.com/office/officeart/2005/8/layout/vList4"/>
    <dgm:cxn modelId="{02794E4B-F20E-4673-8AC1-439763915D1F}" type="presParOf" srcId="{7B132EAA-C478-4541-838E-D91AFC117F81}" destId="{3C5BBE98-ED6C-41E0-BFED-E43FFFA7E9C4}" srcOrd="8" destOrd="0" presId="urn:microsoft.com/office/officeart/2005/8/layout/vList4"/>
    <dgm:cxn modelId="{B380AA5F-25A5-4B8A-A1BB-E89F10FF8156}" type="presParOf" srcId="{3C5BBE98-ED6C-41E0-BFED-E43FFFA7E9C4}" destId="{5B9137A3-82E4-4ABB-B89D-1A79B2F27963}" srcOrd="0" destOrd="0" presId="urn:microsoft.com/office/officeart/2005/8/layout/vList4"/>
    <dgm:cxn modelId="{D813393A-57DE-4707-A3D8-52774263BF23}" type="presParOf" srcId="{3C5BBE98-ED6C-41E0-BFED-E43FFFA7E9C4}" destId="{60EC7EA3-E069-4125-A5F1-876C8C339731}" srcOrd="1" destOrd="0" presId="urn:microsoft.com/office/officeart/2005/8/layout/vList4"/>
    <dgm:cxn modelId="{A687F4A0-7F10-4B21-B252-584E8DA57BB0}" type="presParOf" srcId="{3C5BBE98-ED6C-41E0-BFED-E43FFFA7E9C4}" destId="{25498205-25C4-4F33-BDC8-6094CF147D2C}"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641429-30E0-42D9-871E-CE53C79C1CC4}" type="doc">
      <dgm:prSet loTypeId="urn:microsoft.com/office/officeart/2005/8/layout/bList2" loCatId="list" qsTypeId="urn:microsoft.com/office/officeart/2005/8/quickstyle/3d1" qsCatId="3D" csTypeId="urn:microsoft.com/office/officeart/2005/8/colors/colorful5" csCatId="colorful" phldr="1"/>
      <dgm:spPr/>
    </dgm:pt>
    <dgm:pt modelId="{131D37EA-37AD-4D74-A852-AE66FA0E0447}">
      <dgm:prSet phldrT="[Texto]" custT="1"/>
      <dgm:spPr/>
      <dgm:t>
        <a:bodyPr/>
        <a:lstStyle/>
        <a:p>
          <a:r>
            <a:rPr lang="es-ES" sz="2000" b="1" dirty="0">
              <a:solidFill>
                <a:srgbClr val="C00000"/>
              </a:solidFill>
              <a:effectLst>
                <a:outerShdw blurRad="38100" dist="38100" dir="2700000" algn="tl">
                  <a:srgbClr val="000000">
                    <a:alpha val="43137"/>
                  </a:srgbClr>
                </a:outerShdw>
              </a:effectLst>
            </a:rPr>
            <a:t>León:</a:t>
          </a:r>
          <a:r>
            <a:rPr lang="es-ES" sz="2000" b="1" dirty="0">
              <a:effectLst>
                <a:outerShdw blurRad="38100" dist="38100" dir="2700000" algn="tl">
                  <a:srgbClr val="000000">
                    <a:alpha val="43137"/>
                  </a:srgbClr>
                </a:outerShdw>
              </a:effectLst>
            </a:rPr>
            <a:t> Animales salvajes</a:t>
          </a:r>
        </a:p>
      </dgm:t>
    </dgm:pt>
    <dgm:pt modelId="{41900D7F-F096-48CB-8EE6-C3FF467D87F5}" type="parTrans" cxnId="{616DAB5C-42AE-4DA4-A7C1-8350E8139419}">
      <dgm:prSet/>
      <dgm:spPr/>
      <dgm:t>
        <a:bodyPr/>
        <a:lstStyle/>
        <a:p>
          <a:endParaRPr lang="es-ES" sz="2000" b="1">
            <a:effectLst>
              <a:outerShdw blurRad="38100" dist="38100" dir="2700000" algn="tl">
                <a:srgbClr val="000000">
                  <a:alpha val="43137"/>
                </a:srgbClr>
              </a:outerShdw>
            </a:effectLst>
          </a:endParaRPr>
        </a:p>
      </dgm:t>
    </dgm:pt>
    <dgm:pt modelId="{21F2EA48-2D85-4241-954A-78B527D6A61E}" type="sibTrans" cxnId="{616DAB5C-42AE-4DA4-A7C1-8350E8139419}">
      <dgm:prSet/>
      <dgm:spPr/>
      <dgm:t>
        <a:bodyPr/>
        <a:lstStyle/>
        <a:p>
          <a:endParaRPr lang="es-ES" sz="2000" b="1">
            <a:effectLst>
              <a:outerShdw blurRad="38100" dist="38100" dir="2700000" algn="tl">
                <a:srgbClr val="000000">
                  <a:alpha val="43137"/>
                </a:srgbClr>
              </a:outerShdw>
            </a:effectLst>
          </a:endParaRPr>
        </a:p>
      </dgm:t>
    </dgm:pt>
    <dgm:pt modelId="{33A45BB5-8CE5-4490-B386-DC4B2E430DB5}">
      <dgm:prSet phldrT="[Texto]" custT="1"/>
      <dgm:spPr/>
      <dgm:t>
        <a:bodyPr/>
        <a:lstStyle/>
        <a:p>
          <a:r>
            <a:rPr lang="es-ES" sz="2000" b="1" dirty="0">
              <a:solidFill>
                <a:srgbClr val="C00000"/>
              </a:solidFill>
              <a:effectLst>
                <a:outerShdw blurRad="38100" dist="38100" dir="2700000" algn="tl">
                  <a:srgbClr val="000000">
                    <a:alpha val="43137"/>
                  </a:srgbClr>
                </a:outerShdw>
              </a:effectLst>
            </a:rPr>
            <a:t>Becerro: </a:t>
          </a:r>
          <a:r>
            <a:rPr lang="es-ES" sz="2000" b="1" dirty="0">
              <a:effectLst>
                <a:outerShdw blurRad="38100" dist="38100" dir="2700000" algn="tl">
                  <a:srgbClr val="000000">
                    <a:alpha val="43137"/>
                  </a:srgbClr>
                </a:outerShdw>
              </a:effectLst>
            </a:rPr>
            <a:t>Animales domésticos</a:t>
          </a:r>
        </a:p>
      </dgm:t>
    </dgm:pt>
    <dgm:pt modelId="{9FA95CF4-3819-418E-B804-58670F8F5C22}" type="parTrans" cxnId="{7D03FA00-D081-4788-A020-F6117D89FA8C}">
      <dgm:prSet/>
      <dgm:spPr/>
      <dgm:t>
        <a:bodyPr/>
        <a:lstStyle/>
        <a:p>
          <a:endParaRPr lang="es-ES" sz="2000" b="1">
            <a:effectLst>
              <a:outerShdw blurRad="38100" dist="38100" dir="2700000" algn="tl">
                <a:srgbClr val="000000">
                  <a:alpha val="43137"/>
                </a:srgbClr>
              </a:outerShdw>
            </a:effectLst>
          </a:endParaRPr>
        </a:p>
      </dgm:t>
    </dgm:pt>
    <dgm:pt modelId="{D0BEC11C-26D8-4A40-B83E-93111EF99D65}" type="sibTrans" cxnId="{7D03FA00-D081-4788-A020-F6117D89FA8C}">
      <dgm:prSet/>
      <dgm:spPr/>
      <dgm:t>
        <a:bodyPr/>
        <a:lstStyle/>
        <a:p>
          <a:endParaRPr lang="es-ES" sz="2000" b="1">
            <a:effectLst>
              <a:outerShdw blurRad="38100" dist="38100" dir="2700000" algn="tl">
                <a:srgbClr val="000000">
                  <a:alpha val="43137"/>
                </a:srgbClr>
              </a:outerShdw>
            </a:effectLst>
          </a:endParaRPr>
        </a:p>
      </dgm:t>
    </dgm:pt>
    <dgm:pt modelId="{C3B1B69C-7709-4092-B7B3-C05D62F93541}">
      <dgm:prSet phldrT="[Texto]" custT="1"/>
      <dgm:spPr/>
      <dgm:t>
        <a:bodyPr/>
        <a:lstStyle/>
        <a:p>
          <a:r>
            <a:rPr lang="es-ES" sz="2000" b="1" dirty="0">
              <a:solidFill>
                <a:srgbClr val="C00000"/>
              </a:solidFill>
              <a:effectLst>
                <a:outerShdw blurRad="38100" dist="38100" dir="2700000" algn="tl">
                  <a:srgbClr val="000000">
                    <a:alpha val="43137"/>
                  </a:srgbClr>
                </a:outerShdw>
              </a:effectLst>
            </a:rPr>
            <a:t>Hombre: </a:t>
          </a:r>
          <a:r>
            <a:rPr lang="es-ES" sz="2000" b="1" dirty="0">
              <a:effectLst>
                <a:outerShdw blurRad="38100" dist="38100" dir="2700000" algn="tl">
                  <a:srgbClr val="000000">
                    <a:alpha val="43137"/>
                  </a:srgbClr>
                </a:outerShdw>
              </a:effectLst>
            </a:rPr>
            <a:t>Humanidad</a:t>
          </a:r>
        </a:p>
      </dgm:t>
    </dgm:pt>
    <dgm:pt modelId="{7E443DF1-B0C4-40BA-8864-51F1C976C6DD}" type="parTrans" cxnId="{8314E53F-B473-4F93-A4FA-3D53461A9C5D}">
      <dgm:prSet/>
      <dgm:spPr/>
      <dgm:t>
        <a:bodyPr/>
        <a:lstStyle/>
        <a:p>
          <a:endParaRPr lang="es-ES" sz="2000" b="1">
            <a:effectLst>
              <a:outerShdw blurRad="38100" dist="38100" dir="2700000" algn="tl">
                <a:srgbClr val="000000">
                  <a:alpha val="43137"/>
                </a:srgbClr>
              </a:outerShdw>
            </a:effectLst>
          </a:endParaRPr>
        </a:p>
      </dgm:t>
    </dgm:pt>
    <dgm:pt modelId="{951EE257-A8BA-4DD7-81C1-E24EE9698C1E}" type="sibTrans" cxnId="{8314E53F-B473-4F93-A4FA-3D53461A9C5D}">
      <dgm:prSet/>
      <dgm:spPr/>
      <dgm:t>
        <a:bodyPr/>
        <a:lstStyle/>
        <a:p>
          <a:endParaRPr lang="es-ES" sz="2000" b="1">
            <a:effectLst>
              <a:outerShdw blurRad="38100" dist="38100" dir="2700000" algn="tl">
                <a:srgbClr val="000000">
                  <a:alpha val="43137"/>
                </a:srgbClr>
              </a:outerShdw>
            </a:effectLst>
          </a:endParaRPr>
        </a:p>
      </dgm:t>
    </dgm:pt>
    <dgm:pt modelId="{D431FDE9-361E-4BC5-A2C3-A26A8B035DA0}">
      <dgm:prSet phldrT="[Texto]" custT="1"/>
      <dgm:spPr/>
      <dgm:t>
        <a:bodyPr/>
        <a:lstStyle/>
        <a:p>
          <a:r>
            <a:rPr lang="es-ES" sz="2000" b="1" dirty="0">
              <a:solidFill>
                <a:srgbClr val="C00000"/>
              </a:solidFill>
              <a:effectLst>
                <a:outerShdw blurRad="38100" dist="38100" dir="2700000" algn="tl">
                  <a:srgbClr val="000000">
                    <a:alpha val="43137"/>
                  </a:srgbClr>
                </a:outerShdw>
              </a:effectLst>
            </a:rPr>
            <a:t>Águila: </a:t>
          </a:r>
          <a:r>
            <a:rPr lang="es-ES" sz="2000" b="1" dirty="0">
              <a:effectLst>
                <a:outerShdw blurRad="38100" dist="38100" dir="2700000" algn="tl">
                  <a:srgbClr val="000000">
                    <a:alpha val="43137"/>
                  </a:srgbClr>
                </a:outerShdw>
              </a:effectLst>
            </a:rPr>
            <a:t>animales volátiles.</a:t>
          </a:r>
        </a:p>
      </dgm:t>
    </dgm:pt>
    <dgm:pt modelId="{00FD09C0-C0FD-44F7-A527-266B2B3F6BDF}" type="parTrans" cxnId="{3ED8A245-81F7-4912-858E-E26112DB8E43}">
      <dgm:prSet/>
      <dgm:spPr/>
      <dgm:t>
        <a:bodyPr/>
        <a:lstStyle/>
        <a:p>
          <a:endParaRPr lang="es-ES" sz="2000" b="1">
            <a:effectLst>
              <a:outerShdw blurRad="38100" dist="38100" dir="2700000" algn="tl">
                <a:srgbClr val="000000">
                  <a:alpha val="43137"/>
                </a:srgbClr>
              </a:outerShdw>
            </a:effectLst>
          </a:endParaRPr>
        </a:p>
      </dgm:t>
    </dgm:pt>
    <dgm:pt modelId="{1F696B63-475A-4DC2-9F37-A07945EFB6C1}" type="sibTrans" cxnId="{3ED8A245-81F7-4912-858E-E26112DB8E43}">
      <dgm:prSet/>
      <dgm:spPr/>
      <dgm:t>
        <a:bodyPr/>
        <a:lstStyle/>
        <a:p>
          <a:endParaRPr lang="es-ES" sz="2000" b="1">
            <a:effectLst>
              <a:outerShdw blurRad="38100" dist="38100" dir="2700000" algn="tl">
                <a:srgbClr val="000000">
                  <a:alpha val="43137"/>
                </a:srgbClr>
              </a:outerShdw>
            </a:effectLst>
          </a:endParaRPr>
        </a:p>
      </dgm:t>
    </dgm:pt>
    <dgm:pt modelId="{0F75A4C1-8380-44FC-B6F2-241D498BE73E}">
      <dgm:prSet/>
      <dgm:spPr>
        <a:blipFill dpi="0" rotWithShape="0">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t>
        <a:bodyPr/>
        <a:lstStyle/>
        <a:p>
          <a:endParaRPr lang="es-ES"/>
        </a:p>
      </dgm:t>
    </dgm:pt>
    <dgm:pt modelId="{14F11274-003C-4BAF-B45E-0B525E48F87D}" type="parTrans" cxnId="{58178092-5F48-4435-BFD9-E6EFD5B7B129}">
      <dgm:prSet/>
      <dgm:spPr/>
      <dgm:t>
        <a:bodyPr/>
        <a:lstStyle/>
        <a:p>
          <a:endParaRPr lang="es-ES"/>
        </a:p>
      </dgm:t>
    </dgm:pt>
    <dgm:pt modelId="{3370F21E-51F3-41B5-83FD-41ED5A3E6CA3}" type="sibTrans" cxnId="{58178092-5F48-4435-BFD9-E6EFD5B7B129}">
      <dgm:prSet/>
      <dgm:spPr/>
      <dgm:t>
        <a:bodyPr/>
        <a:lstStyle/>
        <a:p>
          <a:endParaRPr lang="es-ES"/>
        </a:p>
      </dgm:t>
    </dgm:pt>
    <dgm:pt modelId="{A4AB85C1-4E33-49CE-B80E-54D5EBAD98B2}" type="pres">
      <dgm:prSet presAssocID="{17641429-30E0-42D9-871E-CE53C79C1CC4}" presName="diagram" presStyleCnt="0">
        <dgm:presLayoutVars>
          <dgm:dir/>
          <dgm:animLvl val="lvl"/>
          <dgm:resizeHandles val="exact"/>
        </dgm:presLayoutVars>
      </dgm:prSet>
      <dgm:spPr/>
    </dgm:pt>
    <dgm:pt modelId="{3630E6CC-9B22-454A-8527-A46DD9BDB9FE}" type="pres">
      <dgm:prSet presAssocID="{131D37EA-37AD-4D74-A852-AE66FA0E0447}" presName="compNode" presStyleCnt="0"/>
      <dgm:spPr/>
    </dgm:pt>
    <dgm:pt modelId="{31568FB2-60F1-4F89-AEE4-8ED44D4B43D9}" type="pres">
      <dgm:prSet presAssocID="{131D37EA-37AD-4D74-A852-AE66FA0E0447}" presName="childRect" presStyleLbl="bgAcc1" presStyleIdx="0" presStyleCnt="4">
        <dgm:presLayoutVars>
          <dgm:bulletEnabled val="1"/>
        </dgm:presLayoutVars>
      </dgm:prSet>
      <dgm:spPr>
        <a:blipFill rotWithShape="0">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4B814C2D-526E-4AD9-BED2-FDC683BE9970}" type="pres">
      <dgm:prSet presAssocID="{131D37EA-37AD-4D74-A852-AE66FA0E0447}" presName="parentText" presStyleLbl="node1" presStyleIdx="0" presStyleCnt="0">
        <dgm:presLayoutVars>
          <dgm:chMax val="0"/>
          <dgm:bulletEnabled val="1"/>
        </dgm:presLayoutVars>
      </dgm:prSet>
      <dgm:spPr/>
    </dgm:pt>
    <dgm:pt modelId="{AF3BCF75-F43E-42AA-9568-AB65FFC68EE6}" type="pres">
      <dgm:prSet presAssocID="{131D37EA-37AD-4D74-A852-AE66FA0E0447}" presName="parentRect" presStyleLbl="alignNode1" presStyleIdx="0" presStyleCnt="4" custScaleY="135287" custLinFactNeighborY="20196"/>
      <dgm:spPr/>
    </dgm:pt>
    <dgm:pt modelId="{3423F92A-955C-48BD-B070-F852944CF936}" type="pres">
      <dgm:prSet presAssocID="{131D37EA-37AD-4D74-A852-AE66FA0E0447}" presName="adorn" presStyleLbl="fgAccFollowNode1" presStyleIdx="0" presStyleCnt="4"/>
      <dgm:spPr>
        <a:blipFill rotWithShape="0">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DCF5FF33-DF15-4501-AAA5-0DA09FF8A124}" type="pres">
      <dgm:prSet presAssocID="{21F2EA48-2D85-4241-954A-78B527D6A61E}" presName="sibTrans" presStyleLbl="sibTrans2D1" presStyleIdx="0" presStyleCnt="0"/>
      <dgm:spPr/>
    </dgm:pt>
    <dgm:pt modelId="{FD0032C5-5AB1-4D2F-9842-FC55F5A30BAC}" type="pres">
      <dgm:prSet presAssocID="{33A45BB5-8CE5-4490-B386-DC4B2E430DB5}" presName="compNode" presStyleCnt="0"/>
      <dgm:spPr/>
    </dgm:pt>
    <dgm:pt modelId="{D180B874-D4BE-479C-9080-802E80BD433A}" type="pres">
      <dgm:prSet presAssocID="{33A45BB5-8CE5-4490-B386-DC4B2E430DB5}" presName="childRect" presStyleLbl="bgAcc1" presStyleIdx="1" presStyleCnt="4">
        <dgm:presLayoutVars>
          <dgm:bulletEnabled val="1"/>
        </dgm:presLayoutVars>
      </dgm:prSet>
      <dgm:spPr>
        <a:blipFill rotWithShape="0">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9FD41CF8-5BE6-43F1-AFA9-7AAC2981B637}" type="pres">
      <dgm:prSet presAssocID="{33A45BB5-8CE5-4490-B386-DC4B2E430DB5}" presName="parentText" presStyleLbl="node1" presStyleIdx="0" presStyleCnt="0">
        <dgm:presLayoutVars>
          <dgm:chMax val="0"/>
          <dgm:bulletEnabled val="1"/>
        </dgm:presLayoutVars>
      </dgm:prSet>
      <dgm:spPr/>
    </dgm:pt>
    <dgm:pt modelId="{B5E9B6DD-5491-4108-A456-8A8C33026187}" type="pres">
      <dgm:prSet presAssocID="{33A45BB5-8CE5-4490-B386-DC4B2E430DB5}" presName="parentRect" presStyleLbl="alignNode1" presStyleIdx="1" presStyleCnt="4" custScaleY="135287" custLinFactNeighborY="20195"/>
      <dgm:spPr/>
    </dgm:pt>
    <dgm:pt modelId="{2CB60044-3853-4F7D-9D03-98BD3F3D652F}" type="pres">
      <dgm:prSet presAssocID="{33A45BB5-8CE5-4490-B386-DC4B2E430DB5}" presName="adorn" presStyleLbl="fgAccFollowNode1" presStyleIdx="1" presStyleCnt="4"/>
      <dgm:spPr>
        <a:blipFill rotWithShape="0">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65AFCBBC-6631-407A-A8E5-15BB81AF09D8}" type="pres">
      <dgm:prSet presAssocID="{D0BEC11C-26D8-4A40-B83E-93111EF99D65}" presName="sibTrans" presStyleLbl="sibTrans2D1" presStyleIdx="0" presStyleCnt="0"/>
      <dgm:spPr/>
    </dgm:pt>
    <dgm:pt modelId="{215F0381-641C-46AD-A093-3240A6DBEEFE}" type="pres">
      <dgm:prSet presAssocID="{C3B1B69C-7709-4092-B7B3-C05D62F93541}" presName="compNode" presStyleCnt="0"/>
      <dgm:spPr/>
    </dgm:pt>
    <dgm:pt modelId="{82AE05FE-C4F4-410D-924D-83A7D4AB6F45}" type="pres">
      <dgm:prSet presAssocID="{C3B1B69C-7709-4092-B7B3-C05D62F93541}" presName="childRect" presStyleLbl="bgAcc1" presStyleIdx="2" presStyleCnt="4">
        <dgm:presLayoutVars>
          <dgm:bulletEnabled val="1"/>
        </dgm:presLayoutVars>
      </dgm:prSet>
      <dgm:spPr/>
    </dgm:pt>
    <dgm:pt modelId="{4A05D3D3-491B-4FC9-A2E8-F2B600930261}" type="pres">
      <dgm:prSet presAssocID="{C3B1B69C-7709-4092-B7B3-C05D62F93541}" presName="parentText" presStyleLbl="node1" presStyleIdx="0" presStyleCnt="0">
        <dgm:presLayoutVars>
          <dgm:chMax val="0"/>
          <dgm:bulletEnabled val="1"/>
        </dgm:presLayoutVars>
      </dgm:prSet>
      <dgm:spPr/>
    </dgm:pt>
    <dgm:pt modelId="{F312B26A-66C5-40D4-982E-5453568DFA1A}" type="pres">
      <dgm:prSet presAssocID="{C3B1B69C-7709-4092-B7B3-C05D62F93541}" presName="parentRect" presStyleLbl="alignNode1" presStyleIdx="2" presStyleCnt="4" custScaleY="135287" custLinFactNeighborY="20196"/>
      <dgm:spPr/>
    </dgm:pt>
    <dgm:pt modelId="{065D937A-102A-4724-B9BD-035C5A59E798}" type="pres">
      <dgm:prSet presAssocID="{C3B1B69C-7709-4092-B7B3-C05D62F93541}" presName="adorn" presStyleLbl="fgAccFollowNode1" presStyleIdx="2" presStyleCnt="4"/>
      <dgm:spPr>
        <a:blipFill rotWithShape="0">
          <a:blip xmlns:r="http://schemas.openxmlformats.org/officeDocument/2006/relationships" r:embed="rId6" cstate="screen">
            <a:extLst>
              <a:ext uri="{28A0092B-C50C-407E-A947-70E740481C1C}">
                <a14:useLocalDpi xmlns:a14="http://schemas.microsoft.com/office/drawing/2010/main"/>
              </a:ext>
            </a:extLst>
          </a:blip>
          <a:stretch>
            <a:fillRect/>
          </a:stretch>
        </a:blipFill>
      </dgm:spPr>
    </dgm:pt>
    <dgm:pt modelId="{78754914-AB45-4163-BE14-DFB9C403B80A}" type="pres">
      <dgm:prSet presAssocID="{951EE257-A8BA-4DD7-81C1-E24EE9698C1E}" presName="sibTrans" presStyleLbl="sibTrans2D1" presStyleIdx="0" presStyleCnt="0"/>
      <dgm:spPr/>
    </dgm:pt>
    <dgm:pt modelId="{8528DF5D-998E-4DED-A815-51683549D4EE}" type="pres">
      <dgm:prSet presAssocID="{D431FDE9-361E-4BC5-A2C3-A26A8B035DA0}" presName="compNode" presStyleCnt="0"/>
      <dgm:spPr/>
    </dgm:pt>
    <dgm:pt modelId="{2689263B-0D43-4693-8F0C-5F0E5A8B5625}" type="pres">
      <dgm:prSet presAssocID="{D431FDE9-361E-4BC5-A2C3-A26A8B035DA0}" presName="childRect" presStyleLbl="bgAcc1" presStyleIdx="3" presStyleCnt="4">
        <dgm:presLayoutVars>
          <dgm:bulletEnabled val="1"/>
        </dgm:presLayoutVars>
      </dgm:prSet>
      <dgm:spPr>
        <a:blipFill rotWithShape="0">
          <a:blip xmlns:r="http://schemas.openxmlformats.org/officeDocument/2006/relationships" r:embed="rId7" cstate="screen">
            <a:extLst>
              <a:ext uri="{28A0092B-C50C-407E-A947-70E740481C1C}">
                <a14:useLocalDpi xmlns:a14="http://schemas.microsoft.com/office/drawing/2010/main"/>
              </a:ext>
            </a:extLst>
          </a:blip>
          <a:stretch>
            <a:fillRect/>
          </a:stretch>
        </a:blipFill>
      </dgm:spPr>
    </dgm:pt>
    <dgm:pt modelId="{12747AF0-08DB-49E4-B96D-3CD4960D0D33}" type="pres">
      <dgm:prSet presAssocID="{D431FDE9-361E-4BC5-A2C3-A26A8B035DA0}" presName="parentText" presStyleLbl="node1" presStyleIdx="0" presStyleCnt="0">
        <dgm:presLayoutVars>
          <dgm:chMax val="0"/>
          <dgm:bulletEnabled val="1"/>
        </dgm:presLayoutVars>
      </dgm:prSet>
      <dgm:spPr/>
    </dgm:pt>
    <dgm:pt modelId="{83550AB5-3161-4611-A41A-D59FA409967E}" type="pres">
      <dgm:prSet presAssocID="{D431FDE9-361E-4BC5-A2C3-A26A8B035DA0}" presName="parentRect" presStyleLbl="alignNode1" presStyleIdx="3" presStyleCnt="4" custScaleY="135287" custLinFactNeighborY="20195"/>
      <dgm:spPr/>
    </dgm:pt>
    <dgm:pt modelId="{AF0B6F1B-BDC1-41D8-8C25-6D78C4C1323F}" type="pres">
      <dgm:prSet presAssocID="{D431FDE9-361E-4BC5-A2C3-A26A8B035DA0}" presName="adorn" presStyleLbl="fgAccFollowNode1" presStyleIdx="3" presStyleCnt="4"/>
      <dgm:spPr>
        <a:blipFill rotWithShape="0">
          <a:blip xmlns:r="http://schemas.openxmlformats.org/officeDocument/2006/relationships" r:embed="rId8" cstate="screen">
            <a:extLst>
              <a:ext uri="{28A0092B-C50C-407E-A947-70E740481C1C}">
                <a14:useLocalDpi xmlns:a14="http://schemas.microsoft.com/office/drawing/2010/main"/>
              </a:ext>
            </a:extLst>
          </a:blip>
          <a:stretch>
            <a:fillRect/>
          </a:stretch>
        </a:blipFill>
      </dgm:spPr>
    </dgm:pt>
  </dgm:ptLst>
  <dgm:cxnLst>
    <dgm:cxn modelId="{7D03FA00-D081-4788-A020-F6117D89FA8C}" srcId="{17641429-30E0-42D9-871E-CE53C79C1CC4}" destId="{33A45BB5-8CE5-4490-B386-DC4B2E430DB5}" srcOrd="1" destOrd="0" parTransId="{9FA95CF4-3819-418E-B804-58670F8F5C22}" sibTransId="{D0BEC11C-26D8-4A40-B83E-93111EF99D65}"/>
    <dgm:cxn modelId="{DFA5362C-ECBB-4D1A-9BE8-0C8246B529FE}" type="presOf" srcId="{131D37EA-37AD-4D74-A852-AE66FA0E0447}" destId="{4B814C2D-526E-4AD9-BED2-FDC683BE9970}" srcOrd="0" destOrd="0" presId="urn:microsoft.com/office/officeart/2005/8/layout/bList2"/>
    <dgm:cxn modelId="{8DFC492F-8934-4CF1-8238-0A463A3B6DD5}" type="presOf" srcId="{17641429-30E0-42D9-871E-CE53C79C1CC4}" destId="{A4AB85C1-4E33-49CE-B80E-54D5EBAD98B2}" srcOrd="0" destOrd="0" presId="urn:microsoft.com/office/officeart/2005/8/layout/bList2"/>
    <dgm:cxn modelId="{8314E53F-B473-4F93-A4FA-3D53461A9C5D}" srcId="{17641429-30E0-42D9-871E-CE53C79C1CC4}" destId="{C3B1B69C-7709-4092-B7B3-C05D62F93541}" srcOrd="2" destOrd="0" parTransId="{7E443DF1-B0C4-40BA-8864-51F1C976C6DD}" sibTransId="{951EE257-A8BA-4DD7-81C1-E24EE9698C1E}"/>
    <dgm:cxn modelId="{98C26840-D0F9-499F-835D-88699FF70C17}" type="presOf" srcId="{131D37EA-37AD-4D74-A852-AE66FA0E0447}" destId="{AF3BCF75-F43E-42AA-9568-AB65FFC68EE6}" srcOrd="1" destOrd="0" presId="urn:microsoft.com/office/officeart/2005/8/layout/bList2"/>
    <dgm:cxn modelId="{616DAB5C-42AE-4DA4-A7C1-8350E8139419}" srcId="{17641429-30E0-42D9-871E-CE53C79C1CC4}" destId="{131D37EA-37AD-4D74-A852-AE66FA0E0447}" srcOrd="0" destOrd="0" parTransId="{41900D7F-F096-48CB-8EE6-C3FF467D87F5}" sibTransId="{21F2EA48-2D85-4241-954A-78B527D6A61E}"/>
    <dgm:cxn modelId="{3ED8A245-81F7-4912-858E-E26112DB8E43}" srcId="{17641429-30E0-42D9-871E-CE53C79C1CC4}" destId="{D431FDE9-361E-4BC5-A2C3-A26A8B035DA0}" srcOrd="3" destOrd="0" parTransId="{00FD09C0-C0FD-44F7-A527-266B2B3F6BDF}" sibTransId="{1F696B63-475A-4DC2-9F37-A07945EFB6C1}"/>
    <dgm:cxn modelId="{7975CF48-9457-4D92-AA57-F49849ADC4BC}" type="presOf" srcId="{33A45BB5-8CE5-4490-B386-DC4B2E430DB5}" destId="{B5E9B6DD-5491-4108-A456-8A8C33026187}" srcOrd="1" destOrd="0" presId="urn:microsoft.com/office/officeart/2005/8/layout/bList2"/>
    <dgm:cxn modelId="{BC74834F-88C1-409A-BAFC-A6A07B5C8596}" type="presOf" srcId="{0F75A4C1-8380-44FC-B6F2-241D498BE73E}" destId="{82AE05FE-C4F4-410D-924D-83A7D4AB6F45}" srcOrd="0" destOrd="0" presId="urn:microsoft.com/office/officeart/2005/8/layout/bList2"/>
    <dgm:cxn modelId="{12073771-842B-483E-B26A-0EDDFC33F511}" type="presOf" srcId="{C3B1B69C-7709-4092-B7B3-C05D62F93541}" destId="{4A05D3D3-491B-4FC9-A2E8-F2B600930261}" srcOrd="0" destOrd="0" presId="urn:microsoft.com/office/officeart/2005/8/layout/bList2"/>
    <dgm:cxn modelId="{F316B272-6A92-408C-9D3D-ED6B50339960}" type="presOf" srcId="{D431FDE9-361E-4BC5-A2C3-A26A8B035DA0}" destId="{12747AF0-08DB-49E4-B96D-3CD4960D0D33}" srcOrd="0" destOrd="0" presId="urn:microsoft.com/office/officeart/2005/8/layout/bList2"/>
    <dgm:cxn modelId="{85FBA385-2BA4-4086-9F6C-34ABB9F11665}" type="presOf" srcId="{21F2EA48-2D85-4241-954A-78B527D6A61E}" destId="{DCF5FF33-DF15-4501-AAA5-0DA09FF8A124}" srcOrd="0" destOrd="0" presId="urn:microsoft.com/office/officeart/2005/8/layout/bList2"/>
    <dgm:cxn modelId="{58178092-5F48-4435-BFD9-E6EFD5B7B129}" srcId="{C3B1B69C-7709-4092-B7B3-C05D62F93541}" destId="{0F75A4C1-8380-44FC-B6F2-241D498BE73E}" srcOrd="0" destOrd="0" parTransId="{14F11274-003C-4BAF-B45E-0B525E48F87D}" sibTransId="{3370F21E-51F3-41B5-83FD-41ED5A3E6CA3}"/>
    <dgm:cxn modelId="{3A123099-273E-4F08-B0F9-CBB9DE561F4B}" type="presOf" srcId="{D431FDE9-361E-4BC5-A2C3-A26A8B035DA0}" destId="{83550AB5-3161-4611-A41A-D59FA409967E}" srcOrd="1" destOrd="0" presId="urn:microsoft.com/office/officeart/2005/8/layout/bList2"/>
    <dgm:cxn modelId="{D20593C0-558B-4C8B-B7DA-0CBB765CAF23}" type="presOf" srcId="{D0BEC11C-26D8-4A40-B83E-93111EF99D65}" destId="{65AFCBBC-6631-407A-A8E5-15BB81AF09D8}" srcOrd="0" destOrd="0" presId="urn:microsoft.com/office/officeart/2005/8/layout/bList2"/>
    <dgm:cxn modelId="{17C419E0-178A-43FC-A0C8-F44C650022F2}" type="presOf" srcId="{C3B1B69C-7709-4092-B7B3-C05D62F93541}" destId="{F312B26A-66C5-40D4-982E-5453568DFA1A}" srcOrd="1" destOrd="0" presId="urn:microsoft.com/office/officeart/2005/8/layout/bList2"/>
    <dgm:cxn modelId="{938DA5EF-A241-4BD7-A9DB-76B7E9893442}" type="presOf" srcId="{33A45BB5-8CE5-4490-B386-DC4B2E430DB5}" destId="{9FD41CF8-5BE6-43F1-AFA9-7AAC2981B637}" srcOrd="0" destOrd="0" presId="urn:microsoft.com/office/officeart/2005/8/layout/bList2"/>
    <dgm:cxn modelId="{6EC5D1F7-ABF6-4C52-8A1E-14C6428E8D0D}" type="presOf" srcId="{951EE257-A8BA-4DD7-81C1-E24EE9698C1E}" destId="{78754914-AB45-4163-BE14-DFB9C403B80A}" srcOrd="0" destOrd="0" presId="urn:microsoft.com/office/officeart/2005/8/layout/bList2"/>
    <dgm:cxn modelId="{42537ADA-04E5-454D-94E0-1956FF3A6B8E}" type="presParOf" srcId="{A4AB85C1-4E33-49CE-B80E-54D5EBAD98B2}" destId="{3630E6CC-9B22-454A-8527-A46DD9BDB9FE}" srcOrd="0" destOrd="0" presId="urn:microsoft.com/office/officeart/2005/8/layout/bList2"/>
    <dgm:cxn modelId="{DA63625D-885F-4C92-9BC5-D9CE6833D6E6}" type="presParOf" srcId="{3630E6CC-9B22-454A-8527-A46DD9BDB9FE}" destId="{31568FB2-60F1-4F89-AEE4-8ED44D4B43D9}" srcOrd="0" destOrd="0" presId="urn:microsoft.com/office/officeart/2005/8/layout/bList2"/>
    <dgm:cxn modelId="{CE2E4176-FF20-4CA3-BA80-F7EDC82A52C9}" type="presParOf" srcId="{3630E6CC-9B22-454A-8527-A46DD9BDB9FE}" destId="{4B814C2D-526E-4AD9-BED2-FDC683BE9970}" srcOrd="1" destOrd="0" presId="urn:microsoft.com/office/officeart/2005/8/layout/bList2"/>
    <dgm:cxn modelId="{9D1BD636-7FD9-40CB-B545-10546482FF5C}" type="presParOf" srcId="{3630E6CC-9B22-454A-8527-A46DD9BDB9FE}" destId="{AF3BCF75-F43E-42AA-9568-AB65FFC68EE6}" srcOrd="2" destOrd="0" presId="urn:microsoft.com/office/officeart/2005/8/layout/bList2"/>
    <dgm:cxn modelId="{81E576D9-D872-43F9-93FA-C0B094382BA0}" type="presParOf" srcId="{3630E6CC-9B22-454A-8527-A46DD9BDB9FE}" destId="{3423F92A-955C-48BD-B070-F852944CF936}" srcOrd="3" destOrd="0" presId="urn:microsoft.com/office/officeart/2005/8/layout/bList2"/>
    <dgm:cxn modelId="{147DEE44-4CD2-474B-B923-9E40D545FC91}" type="presParOf" srcId="{A4AB85C1-4E33-49CE-B80E-54D5EBAD98B2}" destId="{DCF5FF33-DF15-4501-AAA5-0DA09FF8A124}" srcOrd="1" destOrd="0" presId="urn:microsoft.com/office/officeart/2005/8/layout/bList2"/>
    <dgm:cxn modelId="{94A163FA-B145-45CD-BF57-E41EC38F65A8}" type="presParOf" srcId="{A4AB85C1-4E33-49CE-B80E-54D5EBAD98B2}" destId="{FD0032C5-5AB1-4D2F-9842-FC55F5A30BAC}" srcOrd="2" destOrd="0" presId="urn:microsoft.com/office/officeart/2005/8/layout/bList2"/>
    <dgm:cxn modelId="{749B1F11-A814-43E6-8AD3-CF17341B305B}" type="presParOf" srcId="{FD0032C5-5AB1-4D2F-9842-FC55F5A30BAC}" destId="{D180B874-D4BE-479C-9080-802E80BD433A}" srcOrd="0" destOrd="0" presId="urn:microsoft.com/office/officeart/2005/8/layout/bList2"/>
    <dgm:cxn modelId="{2AE92BE4-E0AD-464D-8924-77ECB20480B4}" type="presParOf" srcId="{FD0032C5-5AB1-4D2F-9842-FC55F5A30BAC}" destId="{9FD41CF8-5BE6-43F1-AFA9-7AAC2981B637}" srcOrd="1" destOrd="0" presId="urn:microsoft.com/office/officeart/2005/8/layout/bList2"/>
    <dgm:cxn modelId="{A532AB9F-0A5E-4706-B63F-27D631F1D520}" type="presParOf" srcId="{FD0032C5-5AB1-4D2F-9842-FC55F5A30BAC}" destId="{B5E9B6DD-5491-4108-A456-8A8C33026187}" srcOrd="2" destOrd="0" presId="urn:microsoft.com/office/officeart/2005/8/layout/bList2"/>
    <dgm:cxn modelId="{5054B1D9-806E-4F7C-A2AC-07BFE441AB58}" type="presParOf" srcId="{FD0032C5-5AB1-4D2F-9842-FC55F5A30BAC}" destId="{2CB60044-3853-4F7D-9D03-98BD3F3D652F}" srcOrd="3" destOrd="0" presId="urn:microsoft.com/office/officeart/2005/8/layout/bList2"/>
    <dgm:cxn modelId="{1C00AEB3-DF83-4E91-9E6F-67644A844520}" type="presParOf" srcId="{A4AB85C1-4E33-49CE-B80E-54D5EBAD98B2}" destId="{65AFCBBC-6631-407A-A8E5-15BB81AF09D8}" srcOrd="3" destOrd="0" presId="urn:microsoft.com/office/officeart/2005/8/layout/bList2"/>
    <dgm:cxn modelId="{C7F0E2E0-0ED9-4345-8259-C73F6A407440}" type="presParOf" srcId="{A4AB85C1-4E33-49CE-B80E-54D5EBAD98B2}" destId="{215F0381-641C-46AD-A093-3240A6DBEEFE}" srcOrd="4" destOrd="0" presId="urn:microsoft.com/office/officeart/2005/8/layout/bList2"/>
    <dgm:cxn modelId="{186A9976-C268-47AF-8F98-B6358810FD71}" type="presParOf" srcId="{215F0381-641C-46AD-A093-3240A6DBEEFE}" destId="{82AE05FE-C4F4-410D-924D-83A7D4AB6F45}" srcOrd="0" destOrd="0" presId="urn:microsoft.com/office/officeart/2005/8/layout/bList2"/>
    <dgm:cxn modelId="{BDBCC6C5-A3A4-403C-9FDF-CF434134EEE4}" type="presParOf" srcId="{215F0381-641C-46AD-A093-3240A6DBEEFE}" destId="{4A05D3D3-491B-4FC9-A2E8-F2B600930261}" srcOrd="1" destOrd="0" presId="urn:microsoft.com/office/officeart/2005/8/layout/bList2"/>
    <dgm:cxn modelId="{5C1F380D-FBF9-4B2B-AFE9-6A3FE099CFC1}" type="presParOf" srcId="{215F0381-641C-46AD-A093-3240A6DBEEFE}" destId="{F312B26A-66C5-40D4-982E-5453568DFA1A}" srcOrd="2" destOrd="0" presId="urn:microsoft.com/office/officeart/2005/8/layout/bList2"/>
    <dgm:cxn modelId="{2FD00884-C922-42F7-8F34-8506D903C95B}" type="presParOf" srcId="{215F0381-641C-46AD-A093-3240A6DBEEFE}" destId="{065D937A-102A-4724-B9BD-035C5A59E798}" srcOrd="3" destOrd="0" presId="urn:microsoft.com/office/officeart/2005/8/layout/bList2"/>
    <dgm:cxn modelId="{A22077F6-4C4D-4885-91F6-0218F5D7DEA1}" type="presParOf" srcId="{A4AB85C1-4E33-49CE-B80E-54D5EBAD98B2}" destId="{78754914-AB45-4163-BE14-DFB9C403B80A}" srcOrd="5" destOrd="0" presId="urn:microsoft.com/office/officeart/2005/8/layout/bList2"/>
    <dgm:cxn modelId="{A9778A1C-28F7-412A-851B-0CAA9CED9030}" type="presParOf" srcId="{A4AB85C1-4E33-49CE-B80E-54D5EBAD98B2}" destId="{8528DF5D-998E-4DED-A815-51683549D4EE}" srcOrd="6" destOrd="0" presId="urn:microsoft.com/office/officeart/2005/8/layout/bList2"/>
    <dgm:cxn modelId="{680482BF-8601-4507-B060-CAE45A0F08D1}" type="presParOf" srcId="{8528DF5D-998E-4DED-A815-51683549D4EE}" destId="{2689263B-0D43-4693-8F0C-5F0E5A8B5625}" srcOrd="0" destOrd="0" presId="urn:microsoft.com/office/officeart/2005/8/layout/bList2"/>
    <dgm:cxn modelId="{DC557481-3D12-4EDE-A1B3-3E44BB77984D}" type="presParOf" srcId="{8528DF5D-998E-4DED-A815-51683549D4EE}" destId="{12747AF0-08DB-49E4-B96D-3CD4960D0D33}" srcOrd="1" destOrd="0" presId="urn:microsoft.com/office/officeart/2005/8/layout/bList2"/>
    <dgm:cxn modelId="{34012009-96E8-41D9-87BB-BB3AE24993AB}" type="presParOf" srcId="{8528DF5D-998E-4DED-A815-51683549D4EE}" destId="{83550AB5-3161-4611-A41A-D59FA409967E}" srcOrd="2" destOrd="0" presId="urn:microsoft.com/office/officeart/2005/8/layout/bList2"/>
    <dgm:cxn modelId="{0D54360A-C514-406F-8448-96BE94D73BD3}" type="presParOf" srcId="{8528DF5D-998E-4DED-A815-51683549D4EE}" destId="{AF0B6F1B-BDC1-41D8-8C25-6D78C4C1323F}"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2648B3-6D53-4041-A30B-C937AD24C384}" type="doc">
      <dgm:prSet loTypeId="urn:microsoft.com/office/officeart/2005/8/layout/pList2" loCatId="list" qsTypeId="urn:microsoft.com/office/officeart/2005/8/quickstyle/3d1" qsCatId="3D" csTypeId="urn:microsoft.com/office/officeart/2005/8/colors/colorful3" csCatId="colorful" phldr="1"/>
      <dgm:spPr/>
      <dgm:t>
        <a:bodyPr/>
        <a:lstStyle/>
        <a:p>
          <a:endParaRPr lang="es-ES"/>
        </a:p>
      </dgm:t>
    </dgm:pt>
    <dgm:pt modelId="{581749B2-0B20-46B5-A85E-DE0812258C8A}">
      <dgm:prSet custT="1"/>
      <dgm:spPr>
        <a:solidFill>
          <a:srgbClr val="FF9966"/>
        </a:solidFill>
      </dgm:spPr>
      <dgm:t>
        <a:bodyPr tIns="0" bIns="0"/>
        <a:lstStyle/>
        <a:p>
          <a:pPr rtl="0"/>
          <a:r>
            <a:rPr lang="es-ES" sz="2000" b="1">
              <a:solidFill>
                <a:schemeClr val="tx1"/>
              </a:solidFill>
            </a:rPr>
            <a:t>Podrían ser las primicias que resucitaron con Jesús y están ahora en el cielo representando a la humanidad (Mateo 27:52-53)</a:t>
          </a:r>
          <a:endParaRPr lang="es-ES" sz="2000" b="1" dirty="0">
            <a:solidFill>
              <a:schemeClr val="tx1"/>
            </a:solidFill>
          </a:endParaRPr>
        </a:p>
      </dgm:t>
    </dgm:pt>
    <dgm:pt modelId="{0F682DA6-6105-4A78-8539-542E1928F92E}" type="parTrans" cxnId="{95941E28-0B55-458E-B462-6992FEC40F99}">
      <dgm:prSet/>
      <dgm:spPr/>
      <dgm:t>
        <a:bodyPr/>
        <a:lstStyle/>
        <a:p>
          <a:endParaRPr lang="es-ES" sz="2000" b="1"/>
        </a:p>
      </dgm:t>
    </dgm:pt>
    <dgm:pt modelId="{E829142B-9268-4B88-9591-172816033EFA}" type="sibTrans" cxnId="{95941E28-0B55-458E-B462-6992FEC40F99}">
      <dgm:prSet/>
      <dgm:spPr/>
      <dgm:t>
        <a:bodyPr/>
        <a:lstStyle/>
        <a:p>
          <a:endParaRPr lang="es-ES" sz="2000" b="1"/>
        </a:p>
      </dgm:t>
    </dgm:pt>
    <dgm:pt modelId="{ED71A2DB-1039-4EC4-8C51-543F90E5C889}">
      <dgm:prSet custT="1"/>
      <dgm:spPr/>
      <dgm:t>
        <a:bodyPr tIns="0" bIns="0"/>
        <a:lstStyle/>
        <a:p>
          <a:pPr rtl="0"/>
          <a:r>
            <a:rPr lang="es-ES" sz="2000" b="1">
              <a:solidFill>
                <a:schemeClr val="tx1"/>
              </a:solidFill>
            </a:rPr>
            <a:t>Podrían representar al pueblo de Dios en el antiguo y el nuevo pacto: los 12 patriarcas y los 12 apóstoles</a:t>
          </a:r>
          <a:br>
            <a:rPr lang="es-ES" sz="2000" b="1">
              <a:solidFill>
                <a:schemeClr val="tx1"/>
              </a:solidFill>
            </a:rPr>
          </a:br>
          <a:r>
            <a:rPr lang="es-ES" sz="2000" b="1">
              <a:solidFill>
                <a:schemeClr val="tx1"/>
              </a:solidFill>
            </a:rPr>
            <a:t>(Mateo 19:28)</a:t>
          </a:r>
          <a:endParaRPr lang="es-ES" sz="2000" b="1" dirty="0">
            <a:solidFill>
              <a:schemeClr val="tx1"/>
            </a:solidFill>
          </a:endParaRPr>
        </a:p>
      </dgm:t>
    </dgm:pt>
    <dgm:pt modelId="{8E42D31B-7AFE-4606-8CF2-98DAD2CD86B8}" type="parTrans" cxnId="{C2D17AF0-7967-4D56-A8D9-E6E3D3048EDC}">
      <dgm:prSet/>
      <dgm:spPr/>
      <dgm:t>
        <a:bodyPr/>
        <a:lstStyle/>
        <a:p>
          <a:endParaRPr lang="es-ES" sz="2000" b="1"/>
        </a:p>
      </dgm:t>
    </dgm:pt>
    <dgm:pt modelId="{AF989224-7398-440A-B367-886E7C4F2C1F}" type="sibTrans" cxnId="{C2D17AF0-7967-4D56-A8D9-E6E3D3048EDC}">
      <dgm:prSet/>
      <dgm:spPr/>
      <dgm:t>
        <a:bodyPr/>
        <a:lstStyle/>
        <a:p>
          <a:endParaRPr lang="es-ES" sz="2000" b="1"/>
        </a:p>
      </dgm:t>
    </dgm:pt>
    <dgm:pt modelId="{3098D601-A316-4643-845A-955371BE87D7}">
      <dgm:prSet custT="1"/>
      <dgm:spPr/>
      <dgm:t>
        <a:bodyPr tIns="0" bIns="0"/>
        <a:lstStyle/>
        <a:p>
          <a:pPr rtl="0"/>
          <a:r>
            <a:rPr lang="es-ES" sz="2000" b="1">
              <a:solidFill>
                <a:schemeClr val="tx1"/>
              </a:solidFill>
            </a:rPr>
            <a:t>Podrían ser representantes de los mundos creados que no han caído en el pecado, y actúan como las 24 órdenes sacerdotales delante de Dios (Apocalipsis 5:8)</a:t>
          </a:r>
          <a:endParaRPr lang="es-ES" sz="2000" b="1" dirty="0">
            <a:solidFill>
              <a:schemeClr val="tx1"/>
            </a:solidFill>
          </a:endParaRPr>
        </a:p>
      </dgm:t>
    </dgm:pt>
    <dgm:pt modelId="{32A7539F-B8E2-482B-A7C0-CDF9C21FA088}" type="parTrans" cxnId="{D3429DDF-2300-463B-8B9F-E219CE08442A}">
      <dgm:prSet/>
      <dgm:spPr/>
      <dgm:t>
        <a:bodyPr/>
        <a:lstStyle/>
        <a:p>
          <a:endParaRPr lang="es-ES" sz="2000" b="1"/>
        </a:p>
      </dgm:t>
    </dgm:pt>
    <dgm:pt modelId="{0AC2B733-53E0-45F2-A445-329132124C23}" type="sibTrans" cxnId="{D3429DDF-2300-463B-8B9F-E219CE08442A}">
      <dgm:prSet/>
      <dgm:spPr/>
      <dgm:t>
        <a:bodyPr/>
        <a:lstStyle/>
        <a:p>
          <a:endParaRPr lang="es-ES" sz="2000" b="1"/>
        </a:p>
      </dgm:t>
    </dgm:pt>
    <dgm:pt modelId="{3BD4C575-7975-41DA-A478-CA2AB21B5037}" type="pres">
      <dgm:prSet presAssocID="{312648B3-6D53-4041-A30B-C937AD24C384}" presName="Name0" presStyleCnt="0">
        <dgm:presLayoutVars>
          <dgm:dir/>
          <dgm:resizeHandles val="exact"/>
        </dgm:presLayoutVars>
      </dgm:prSet>
      <dgm:spPr/>
    </dgm:pt>
    <dgm:pt modelId="{3BA34A1C-EB21-46F3-84F3-732FB5498DB2}" type="pres">
      <dgm:prSet presAssocID="{312648B3-6D53-4041-A30B-C937AD24C384}" presName="bkgdShp" presStyleLbl="alignAccFollowNode1" presStyleIdx="0" presStyleCnt="1"/>
      <dgm:spPr/>
    </dgm:pt>
    <dgm:pt modelId="{6A74BD18-37AA-4838-97C9-800C616D4036}" type="pres">
      <dgm:prSet presAssocID="{312648B3-6D53-4041-A30B-C937AD24C384}" presName="linComp" presStyleCnt="0"/>
      <dgm:spPr/>
    </dgm:pt>
    <dgm:pt modelId="{5404C42C-F222-4391-BB8E-3359822129D4}" type="pres">
      <dgm:prSet presAssocID="{581749B2-0B20-46B5-A85E-DE0812258C8A}" presName="compNode" presStyleCnt="0"/>
      <dgm:spPr/>
    </dgm:pt>
    <dgm:pt modelId="{EE74F24B-7DB4-436E-A980-6C0D1EAAE679}" type="pres">
      <dgm:prSet presAssocID="{581749B2-0B20-46B5-A85E-DE0812258C8A}" presName="node" presStyleLbl="node1" presStyleIdx="0" presStyleCnt="3" custScaleX="109735">
        <dgm:presLayoutVars>
          <dgm:bulletEnabled val="1"/>
        </dgm:presLayoutVars>
      </dgm:prSet>
      <dgm:spPr/>
    </dgm:pt>
    <dgm:pt modelId="{C6BBC790-BC26-42EC-BE65-FEE37C3A6173}" type="pres">
      <dgm:prSet presAssocID="{581749B2-0B20-46B5-A85E-DE0812258C8A}" presName="invisiNode" presStyleLbl="node1" presStyleIdx="0" presStyleCnt="3"/>
      <dgm:spPr/>
    </dgm:pt>
    <dgm:pt modelId="{FE085460-622B-4365-93CD-7AC59D2DE276}" type="pres">
      <dgm:prSet presAssocID="{581749B2-0B20-46B5-A85E-DE0812258C8A}" presName="imagNode" presStyleLbl="fgImgPlace1" presStyleIdx="0" presStyleCnt="3"/>
      <dgm:spPr>
        <a:blipFill rotWithShape="0">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9797B5EE-513D-4D54-A8D7-CA0549C48891}" type="pres">
      <dgm:prSet presAssocID="{E829142B-9268-4B88-9591-172816033EFA}" presName="sibTrans" presStyleLbl="sibTrans2D1" presStyleIdx="0" presStyleCnt="0"/>
      <dgm:spPr/>
    </dgm:pt>
    <dgm:pt modelId="{C163122A-C698-4538-B4E0-2F0BE0E1EE04}" type="pres">
      <dgm:prSet presAssocID="{ED71A2DB-1039-4EC4-8C51-543F90E5C889}" presName="compNode" presStyleCnt="0"/>
      <dgm:spPr/>
    </dgm:pt>
    <dgm:pt modelId="{59872BA1-C306-4548-AF0B-7151026B7BA5}" type="pres">
      <dgm:prSet presAssocID="{ED71A2DB-1039-4EC4-8C51-543F90E5C889}" presName="node" presStyleLbl="node1" presStyleIdx="1" presStyleCnt="3" custScaleX="111292">
        <dgm:presLayoutVars>
          <dgm:bulletEnabled val="1"/>
        </dgm:presLayoutVars>
      </dgm:prSet>
      <dgm:spPr/>
    </dgm:pt>
    <dgm:pt modelId="{724C49FE-F9CE-4CA1-8FF8-695E7E30F9EF}" type="pres">
      <dgm:prSet presAssocID="{ED71A2DB-1039-4EC4-8C51-543F90E5C889}" presName="invisiNode" presStyleLbl="node1" presStyleIdx="1" presStyleCnt="3"/>
      <dgm:spPr/>
    </dgm:pt>
    <dgm:pt modelId="{4E1CD382-FF4A-4A6D-9122-85E157A54D1C}" type="pres">
      <dgm:prSet presAssocID="{ED71A2DB-1039-4EC4-8C51-543F90E5C889}" presName="imagNode" presStyleLbl="fgImgPlace1" presStyleIdx="1" presStyleCnt="3"/>
      <dgm:spPr>
        <a:blipFill rotWithShape="0">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2C830D57-472C-4FCE-9EA6-2021897F7338}" type="pres">
      <dgm:prSet presAssocID="{AF989224-7398-440A-B367-886E7C4F2C1F}" presName="sibTrans" presStyleLbl="sibTrans2D1" presStyleIdx="0" presStyleCnt="0"/>
      <dgm:spPr/>
    </dgm:pt>
    <dgm:pt modelId="{F4EFA2CF-D082-4F6C-B37A-2784957B292A}" type="pres">
      <dgm:prSet presAssocID="{3098D601-A316-4643-845A-955371BE87D7}" presName="compNode" presStyleCnt="0"/>
      <dgm:spPr/>
    </dgm:pt>
    <dgm:pt modelId="{861C7DDD-8CC1-4AD1-BAEA-402A5565BD93}" type="pres">
      <dgm:prSet presAssocID="{3098D601-A316-4643-845A-955371BE87D7}" presName="node" presStyleLbl="node1" presStyleIdx="2" presStyleCnt="3" custScaleX="140003">
        <dgm:presLayoutVars>
          <dgm:bulletEnabled val="1"/>
        </dgm:presLayoutVars>
      </dgm:prSet>
      <dgm:spPr/>
    </dgm:pt>
    <dgm:pt modelId="{B2618207-5985-4D4D-8891-934F49E2CAFE}" type="pres">
      <dgm:prSet presAssocID="{3098D601-A316-4643-845A-955371BE87D7}" presName="invisiNode" presStyleLbl="node1" presStyleIdx="2" presStyleCnt="3"/>
      <dgm:spPr/>
    </dgm:pt>
    <dgm:pt modelId="{F93E80C3-4956-46DE-A6B2-86BDC74A4D71}" type="pres">
      <dgm:prSet presAssocID="{3098D601-A316-4643-845A-955371BE87D7}" presName="imagNode" presStyleLbl="fgImgPlace1" presStyleIdx="2" presStyleCnt="3"/>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Lst>
  <dgm:cxnLst>
    <dgm:cxn modelId="{BB526E0F-AAFF-49A9-B1EF-B3E98190CEF6}" type="presOf" srcId="{3098D601-A316-4643-845A-955371BE87D7}" destId="{861C7DDD-8CC1-4AD1-BAEA-402A5565BD93}" srcOrd="0" destOrd="0" presId="urn:microsoft.com/office/officeart/2005/8/layout/pList2"/>
    <dgm:cxn modelId="{7127AC13-4873-45B2-B2E3-A2FF7ED95179}" type="presOf" srcId="{312648B3-6D53-4041-A30B-C937AD24C384}" destId="{3BD4C575-7975-41DA-A478-CA2AB21B5037}" srcOrd="0" destOrd="0" presId="urn:microsoft.com/office/officeart/2005/8/layout/pList2"/>
    <dgm:cxn modelId="{95941E28-0B55-458E-B462-6992FEC40F99}" srcId="{312648B3-6D53-4041-A30B-C937AD24C384}" destId="{581749B2-0B20-46B5-A85E-DE0812258C8A}" srcOrd="0" destOrd="0" parTransId="{0F682DA6-6105-4A78-8539-542E1928F92E}" sibTransId="{E829142B-9268-4B88-9591-172816033EFA}"/>
    <dgm:cxn modelId="{50D4764D-14B7-46E3-9030-376D29168DFE}" type="presOf" srcId="{581749B2-0B20-46B5-A85E-DE0812258C8A}" destId="{EE74F24B-7DB4-436E-A980-6C0D1EAAE679}" srcOrd="0" destOrd="0" presId="urn:microsoft.com/office/officeart/2005/8/layout/pList2"/>
    <dgm:cxn modelId="{E5F3BAA8-4FC0-4D78-9A5F-098EE9CEEFAC}" type="presOf" srcId="{AF989224-7398-440A-B367-886E7C4F2C1F}" destId="{2C830D57-472C-4FCE-9EA6-2021897F7338}" srcOrd="0" destOrd="0" presId="urn:microsoft.com/office/officeart/2005/8/layout/pList2"/>
    <dgm:cxn modelId="{D3429DDF-2300-463B-8B9F-E219CE08442A}" srcId="{312648B3-6D53-4041-A30B-C937AD24C384}" destId="{3098D601-A316-4643-845A-955371BE87D7}" srcOrd="2" destOrd="0" parTransId="{32A7539F-B8E2-482B-A7C0-CDF9C21FA088}" sibTransId="{0AC2B733-53E0-45F2-A445-329132124C23}"/>
    <dgm:cxn modelId="{3F6147E5-5C63-445F-A038-8D5B860443C9}" type="presOf" srcId="{ED71A2DB-1039-4EC4-8C51-543F90E5C889}" destId="{59872BA1-C306-4548-AF0B-7151026B7BA5}" srcOrd="0" destOrd="0" presId="urn:microsoft.com/office/officeart/2005/8/layout/pList2"/>
    <dgm:cxn modelId="{8F4BB5EE-8CA6-4D18-9574-2DC482258123}" type="presOf" srcId="{E829142B-9268-4B88-9591-172816033EFA}" destId="{9797B5EE-513D-4D54-A8D7-CA0549C48891}" srcOrd="0" destOrd="0" presId="urn:microsoft.com/office/officeart/2005/8/layout/pList2"/>
    <dgm:cxn modelId="{C2D17AF0-7967-4D56-A8D9-E6E3D3048EDC}" srcId="{312648B3-6D53-4041-A30B-C937AD24C384}" destId="{ED71A2DB-1039-4EC4-8C51-543F90E5C889}" srcOrd="1" destOrd="0" parTransId="{8E42D31B-7AFE-4606-8CF2-98DAD2CD86B8}" sibTransId="{AF989224-7398-440A-B367-886E7C4F2C1F}"/>
    <dgm:cxn modelId="{58227537-A14F-4164-A8E4-6BA13B23A649}" type="presParOf" srcId="{3BD4C575-7975-41DA-A478-CA2AB21B5037}" destId="{3BA34A1C-EB21-46F3-84F3-732FB5498DB2}" srcOrd="0" destOrd="0" presId="urn:microsoft.com/office/officeart/2005/8/layout/pList2"/>
    <dgm:cxn modelId="{6EC41534-3D67-450B-94E2-7C588A31EE03}" type="presParOf" srcId="{3BD4C575-7975-41DA-A478-CA2AB21B5037}" destId="{6A74BD18-37AA-4838-97C9-800C616D4036}" srcOrd="1" destOrd="0" presId="urn:microsoft.com/office/officeart/2005/8/layout/pList2"/>
    <dgm:cxn modelId="{2D20485C-9EC3-442C-B4B6-288F6BBA60A8}" type="presParOf" srcId="{6A74BD18-37AA-4838-97C9-800C616D4036}" destId="{5404C42C-F222-4391-BB8E-3359822129D4}" srcOrd="0" destOrd="0" presId="urn:microsoft.com/office/officeart/2005/8/layout/pList2"/>
    <dgm:cxn modelId="{2493E165-7F11-4281-BEF4-C50CC4A01BEE}" type="presParOf" srcId="{5404C42C-F222-4391-BB8E-3359822129D4}" destId="{EE74F24B-7DB4-436E-A980-6C0D1EAAE679}" srcOrd="0" destOrd="0" presId="urn:microsoft.com/office/officeart/2005/8/layout/pList2"/>
    <dgm:cxn modelId="{6E7A0A4E-C998-440A-812F-96502B4E5295}" type="presParOf" srcId="{5404C42C-F222-4391-BB8E-3359822129D4}" destId="{C6BBC790-BC26-42EC-BE65-FEE37C3A6173}" srcOrd="1" destOrd="0" presId="urn:microsoft.com/office/officeart/2005/8/layout/pList2"/>
    <dgm:cxn modelId="{DB8DBC77-188E-4EB1-B70D-621694659B33}" type="presParOf" srcId="{5404C42C-F222-4391-BB8E-3359822129D4}" destId="{FE085460-622B-4365-93CD-7AC59D2DE276}" srcOrd="2" destOrd="0" presId="urn:microsoft.com/office/officeart/2005/8/layout/pList2"/>
    <dgm:cxn modelId="{AF95749C-F93A-4FC7-84C1-D8AEB12313B0}" type="presParOf" srcId="{6A74BD18-37AA-4838-97C9-800C616D4036}" destId="{9797B5EE-513D-4D54-A8D7-CA0549C48891}" srcOrd="1" destOrd="0" presId="urn:microsoft.com/office/officeart/2005/8/layout/pList2"/>
    <dgm:cxn modelId="{EEC9903B-93AE-44D5-8550-3FD33208D229}" type="presParOf" srcId="{6A74BD18-37AA-4838-97C9-800C616D4036}" destId="{C163122A-C698-4538-B4E0-2F0BE0E1EE04}" srcOrd="2" destOrd="0" presId="urn:microsoft.com/office/officeart/2005/8/layout/pList2"/>
    <dgm:cxn modelId="{D2C2F736-E57D-4DBC-910B-B7030C691D0C}" type="presParOf" srcId="{C163122A-C698-4538-B4E0-2F0BE0E1EE04}" destId="{59872BA1-C306-4548-AF0B-7151026B7BA5}" srcOrd="0" destOrd="0" presId="urn:microsoft.com/office/officeart/2005/8/layout/pList2"/>
    <dgm:cxn modelId="{E5BCD0E3-5AF7-434D-BCF1-8E5C9BC1B6A0}" type="presParOf" srcId="{C163122A-C698-4538-B4E0-2F0BE0E1EE04}" destId="{724C49FE-F9CE-4CA1-8FF8-695E7E30F9EF}" srcOrd="1" destOrd="0" presId="urn:microsoft.com/office/officeart/2005/8/layout/pList2"/>
    <dgm:cxn modelId="{11449EA8-F60B-491A-A8AE-2EB9653ACA3F}" type="presParOf" srcId="{C163122A-C698-4538-B4E0-2F0BE0E1EE04}" destId="{4E1CD382-FF4A-4A6D-9122-85E157A54D1C}" srcOrd="2" destOrd="0" presId="urn:microsoft.com/office/officeart/2005/8/layout/pList2"/>
    <dgm:cxn modelId="{588673A5-3029-45B6-B579-505A36074481}" type="presParOf" srcId="{6A74BD18-37AA-4838-97C9-800C616D4036}" destId="{2C830D57-472C-4FCE-9EA6-2021897F7338}" srcOrd="3" destOrd="0" presId="urn:microsoft.com/office/officeart/2005/8/layout/pList2"/>
    <dgm:cxn modelId="{6E5AE088-7D87-4726-8959-DED352368089}" type="presParOf" srcId="{6A74BD18-37AA-4838-97C9-800C616D4036}" destId="{F4EFA2CF-D082-4F6C-B37A-2784957B292A}" srcOrd="4" destOrd="0" presId="urn:microsoft.com/office/officeart/2005/8/layout/pList2"/>
    <dgm:cxn modelId="{E637DAB7-1446-4824-A1B3-A54090BA0469}" type="presParOf" srcId="{F4EFA2CF-D082-4F6C-B37A-2784957B292A}" destId="{861C7DDD-8CC1-4AD1-BAEA-402A5565BD93}" srcOrd="0" destOrd="0" presId="urn:microsoft.com/office/officeart/2005/8/layout/pList2"/>
    <dgm:cxn modelId="{AAEC55CC-209E-403B-B557-47BA4C91DC05}" type="presParOf" srcId="{F4EFA2CF-D082-4F6C-B37A-2784957B292A}" destId="{B2618207-5985-4D4D-8891-934F49E2CAFE}" srcOrd="1" destOrd="0" presId="urn:microsoft.com/office/officeart/2005/8/layout/pList2"/>
    <dgm:cxn modelId="{36FA0C36-0FAB-42E2-B2BC-2D06A5BFC063}" type="presParOf" srcId="{F4EFA2CF-D082-4F6C-B37A-2784957B292A}" destId="{F93E80C3-4956-46DE-A6B2-86BDC74A4D71}"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AD0CE-3E90-473D-9855-1CE78D8255DA}">
      <dsp:nvSpPr>
        <dsp:cNvPr id="0" name=""/>
        <dsp:cNvSpPr/>
      </dsp:nvSpPr>
      <dsp:spPr>
        <a:xfrm>
          <a:off x="0" y="0"/>
          <a:ext cx="4341223" cy="1242628"/>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b="1" kern="1200" dirty="0"/>
            <a:t>La visión del trono. Apocalipsis 4:1-3, 5,</a:t>
          </a:r>
          <a:br>
            <a:rPr lang="es-ES" sz="2500" b="1" kern="1200" dirty="0"/>
          </a:br>
          <a:r>
            <a:rPr lang="es-ES" sz="2500" b="1" kern="1200" dirty="0"/>
            <a:t>9-11.</a:t>
          </a:r>
          <a:endParaRPr lang="es-ES" sz="2500" kern="1200" dirty="0"/>
        </a:p>
      </dsp:txBody>
      <dsp:txXfrm>
        <a:off x="992507" y="0"/>
        <a:ext cx="3348715" cy="1242628"/>
      </dsp:txXfrm>
    </dsp:sp>
    <dsp:sp modelId="{25D0950B-E5C9-4857-A9B4-A026CE51E202}">
      <dsp:nvSpPr>
        <dsp:cNvPr id="0" name=""/>
        <dsp:cNvSpPr/>
      </dsp:nvSpPr>
      <dsp:spPr>
        <a:xfrm>
          <a:off x="124262" y="124262"/>
          <a:ext cx="868244" cy="994102"/>
        </a:xfrm>
        <a:prstGeom prst="roundRect">
          <a:avLst>
            <a:gd name="adj" fmla="val 10000"/>
          </a:avLst>
        </a:prstGeom>
        <a:blipFill dpi="0"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4F9690E6-B9BE-49AD-934C-F030DD8C3C73}">
      <dsp:nvSpPr>
        <dsp:cNvPr id="0" name=""/>
        <dsp:cNvSpPr/>
      </dsp:nvSpPr>
      <dsp:spPr>
        <a:xfrm>
          <a:off x="0" y="1366891"/>
          <a:ext cx="4341223" cy="1242628"/>
        </a:xfrm>
        <a:prstGeom prst="roundRect">
          <a:avLst>
            <a:gd name="adj" fmla="val 10000"/>
          </a:avLst>
        </a:prstGeom>
        <a:gradFill rotWithShape="0">
          <a:gsLst>
            <a:gs pos="0">
              <a:schemeClr val="accent4">
                <a:hueOff val="2450223"/>
                <a:satOff val="-10194"/>
                <a:lumOff val="2402"/>
                <a:alphaOff val="0"/>
                <a:lumMod val="110000"/>
                <a:satMod val="105000"/>
                <a:tint val="67000"/>
              </a:schemeClr>
            </a:gs>
            <a:gs pos="50000">
              <a:schemeClr val="accent4">
                <a:hueOff val="2450223"/>
                <a:satOff val="-10194"/>
                <a:lumOff val="2402"/>
                <a:alphaOff val="0"/>
                <a:lumMod val="105000"/>
                <a:satMod val="103000"/>
                <a:tint val="73000"/>
              </a:schemeClr>
            </a:gs>
            <a:gs pos="100000">
              <a:schemeClr val="accent4">
                <a:hueOff val="2450223"/>
                <a:satOff val="-10194"/>
                <a:lumOff val="2402"/>
                <a:alphaOff val="0"/>
                <a:lumMod val="105000"/>
                <a:satMod val="109000"/>
                <a:tint val="81000"/>
              </a:schemeClr>
            </a:gs>
          </a:gsLst>
          <a:lin ang="5400000" scaled="0"/>
        </a:gradFill>
        <a:ln>
          <a:no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b="1" kern="1200" dirty="0"/>
            <a:t>Los 4 seres vivientes. Apocalipsis 4:4</a:t>
          </a:r>
          <a:endParaRPr lang="es-ES" sz="2500" kern="1200" dirty="0"/>
        </a:p>
      </dsp:txBody>
      <dsp:txXfrm>
        <a:off x="992507" y="1366891"/>
        <a:ext cx="3348715" cy="1242628"/>
      </dsp:txXfrm>
    </dsp:sp>
    <dsp:sp modelId="{F244B96D-BDFB-45AB-AAA3-01E3AB62B81F}">
      <dsp:nvSpPr>
        <dsp:cNvPr id="0" name=""/>
        <dsp:cNvSpPr/>
      </dsp:nvSpPr>
      <dsp:spPr>
        <a:xfrm>
          <a:off x="124262" y="1491154"/>
          <a:ext cx="868244" cy="994102"/>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F2FA2AC-93B2-4AAF-A56A-44565BB0B172}">
      <dsp:nvSpPr>
        <dsp:cNvPr id="0" name=""/>
        <dsp:cNvSpPr/>
      </dsp:nvSpPr>
      <dsp:spPr>
        <a:xfrm>
          <a:off x="0" y="2733783"/>
          <a:ext cx="4341223" cy="1242628"/>
        </a:xfrm>
        <a:prstGeom prst="roundRect">
          <a:avLst>
            <a:gd name="adj" fmla="val 10000"/>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a:no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b="1" kern="1200" dirty="0"/>
            <a:t>Los 24 ancianos. Apocalipsis 4:6-8.</a:t>
          </a:r>
          <a:endParaRPr lang="es-ES" sz="2500" kern="1200" dirty="0"/>
        </a:p>
      </dsp:txBody>
      <dsp:txXfrm>
        <a:off x="992507" y="2733783"/>
        <a:ext cx="3348715" cy="1242628"/>
      </dsp:txXfrm>
    </dsp:sp>
    <dsp:sp modelId="{2E3214C1-8C64-4930-9055-991405981774}">
      <dsp:nvSpPr>
        <dsp:cNvPr id="0" name=""/>
        <dsp:cNvSpPr/>
      </dsp:nvSpPr>
      <dsp:spPr>
        <a:xfrm>
          <a:off x="124262" y="2858045"/>
          <a:ext cx="868244" cy="994102"/>
        </a:xfrm>
        <a:prstGeom prst="roundRect">
          <a:avLst>
            <a:gd name="adj" fmla="val 10000"/>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CB2BA26-C1F0-49E1-9E0D-D437CE784E70}">
      <dsp:nvSpPr>
        <dsp:cNvPr id="0" name=""/>
        <dsp:cNvSpPr/>
      </dsp:nvSpPr>
      <dsp:spPr>
        <a:xfrm>
          <a:off x="0" y="4100674"/>
          <a:ext cx="4341223" cy="1242628"/>
        </a:xfrm>
        <a:prstGeom prst="roundRect">
          <a:avLst>
            <a:gd name="adj" fmla="val 10000"/>
          </a:avLst>
        </a:prstGeom>
        <a:gradFill rotWithShape="0">
          <a:gsLst>
            <a:gs pos="0">
              <a:schemeClr val="accent4">
                <a:hueOff val="7350668"/>
                <a:satOff val="-30583"/>
                <a:lumOff val="7206"/>
                <a:alphaOff val="0"/>
                <a:lumMod val="110000"/>
                <a:satMod val="105000"/>
                <a:tint val="67000"/>
              </a:schemeClr>
            </a:gs>
            <a:gs pos="50000">
              <a:schemeClr val="accent4">
                <a:hueOff val="7350668"/>
                <a:satOff val="-30583"/>
                <a:lumOff val="7206"/>
                <a:alphaOff val="0"/>
                <a:lumMod val="105000"/>
                <a:satMod val="103000"/>
                <a:tint val="73000"/>
              </a:schemeClr>
            </a:gs>
            <a:gs pos="100000">
              <a:schemeClr val="accent4">
                <a:hueOff val="7350668"/>
                <a:satOff val="-30583"/>
                <a:lumOff val="7206"/>
                <a:alphaOff val="0"/>
                <a:lumMod val="105000"/>
                <a:satMod val="109000"/>
                <a:tint val="81000"/>
              </a:schemeClr>
            </a:gs>
          </a:gsLst>
          <a:lin ang="5400000" scaled="0"/>
        </a:gradFill>
        <a:ln>
          <a:no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b="1" kern="1200" dirty="0"/>
            <a:t>El libro sellado. Apocalipsis 5:1-4.</a:t>
          </a:r>
          <a:endParaRPr lang="es-ES" sz="2500" kern="1200" dirty="0"/>
        </a:p>
      </dsp:txBody>
      <dsp:txXfrm>
        <a:off x="992507" y="4100674"/>
        <a:ext cx="3348715" cy="1242628"/>
      </dsp:txXfrm>
    </dsp:sp>
    <dsp:sp modelId="{C5295324-C35F-412C-80F2-FA980907721E}">
      <dsp:nvSpPr>
        <dsp:cNvPr id="0" name=""/>
        <dsp:cNvSpPr/>
      </dsp:nvSpPr>
      <dsp:spPr>
        <a:xfrm>
          <a:off x="124262" y="4224937"/>
          <a:ext cx="868244" cy="994102"/>
        </a:xfrm>
        <a:prstGeom prst="roundRect">
          <a:avLst>
            <a:gd name="adj" fmla="val 10000"/>
          </a:avLst>
        </a:prstGeom>
        <a:blipFill dpi="0"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B9137A3-82E4-4ABB-B89D-1A79B2F27963}">
      <dsp:nvSpPr>
        <dsp:cNvPr id="0" name=""/>
        <dsp:cNvSpPr/>
      </dsp:nvSpPr>
      <dsp:spPr>
        <a:xfrm>
          <a:off x="0" y="5467566"/>
          <a:ext cx="4341223" cy="1242628"/>
        </a:xfrm>
        <a:prstGeom prst="roundRect">
          <a:avLst>
            <a:gd name="adj" fmla="val 10000"/>
          </a:avLst>
        </a:prstGeom>
        <a:solidFill>
          <a:schemeClr val="accent5">
            <a:lumMod val="40000"/>
            <a:lumOff val="60000"/>
          </a:schemeClr>
        </a:solidFill>
        <a:ln>
          <a:noFill/>
        </a:ln>
        <a:effectLst>
          <a:outerShdw blurRad="50800" dist="38100" dir="2700000" algn="tl"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ES" sz="2500" b="1" kern="1200" dirty="0"/>
            <a:t>La dignidad del Cordero.</a:t>
          </a:r>
          <a:br>
            <a:rPr lang="es-ES" sz="2500" b="1" kern="1200" dirty="0"/>
          </a:br>
          <a:r>
            <a:rPr lang="es-ES" sz="2500" b="1" kern="1200" dirty="0"/>
            <a:t>Apocalipsis 5:5-14.</a:t>
          </a:r>
          <a:endParaRPr lang="es-ES" sz="2500" kern="1200" dirty="0"/>
        </a:p>
      </dsp:txBody>
      <dsp:txXfrm>
        <a:off x="992507" y="5467566"/>
        <a:ext cx="3348715" cy="1242628"/>
      </dsp:txXfrm>
    </dsp:sp>
    <dsp:sp modelId="{60EC7EA3-E069-4125-A5F1-876C8C339731}">
      <dsp:nvSpPr>
        <dsp:cNvPr id="0" name=""/>
        <dsp:cNvSpPr/>
      </dsp:nvSpPr>
      <dsp:spPr>
        <a:xfrm>
          <a:off x="124262" y="5591829"/>
          <a:ext cx="868244" cy="994102"/>
        </a:xfrm>
        <a:prstGeom prst="roundRect">
          <a:avLst>
            <a:gd name="adj" fmla="val 10000"/>
          </a:avLst>
        </a:prstGeom>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68FB2-60F1-4F89-AEE4-8ED44D4B43D9}">
      <dsp:nvSpPr>
        <dsp:cNvPr id="0" name=""/>
        <dsp:cNvSpPr/>
      </dsp:nvSpPr>
      <dsp:spPr>
        <a:xfrm>
          <a:off x="5486" y="270273"/>
          <a:ext cx="1945664" cy="1452397"/>
        </a:xfrm>
        <a:prstGeom prst="round2SameRect">
          <a:avLst>
            <a:gd name="adj1" fmla="val 8000"/>
            <a:gd name="adj2" fmla="val 0"/>
          </a:avLst>
        </a:prstGeom>
        <a:blipFill rotWithShape="0">
          <a:blip xmlns:r="http://schemas.openxmlformats.org/officeDocument/2006/relationships" r:embed="rId1" cstate="screen">
            <a:extLst>
              <a:ext uri="{28A0092B-C50C-407E-A947-70E740481C1C}">
                <a14:useLocalDpi xmlns:a14="http://schemas.microsoft.com/office/drawing/2010/main"/>
              </a:ext>
            </a:extLst>
          </a:blip>
          <a:stretch>
            <a:fillRect/>
          </a:stretch>
        </a:blip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F3BCF75-F43E-42AA-9568-AB65FFC68EE6}">
      <dsp:nvSpPr>
        <dsp:cNvPr id="0" name=""/>
        <dsp:cNvSpPr/>
      </dsp:nvSpPr>
      <dsp:spPr>
        <a:xfrm>
          <a:off x="5486" y="1738611"/>
          <a:ext cx="1945664" cy="84490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rgbClr val="C00000"/>
              </a:solidFill>
              <a:effectLst>
                <a:outerShdw blurRad="38100" dist="38100" dir="2700000" algn="tl">
                  <a:srgbClr val="000000">
                    <a:alpha val="43137"/>
                  </a:srgbClr>
                </a:outerShdw>
              </a:effectLst>
            </a:rPr>
            <a:t>León:</a:t>
          </a:r>
          <a:r>
            <a:rPr lang="es-ES" sz="2000" b="1" kern="1200" dirty="0">
              <a:effectLst>
                <a:outerShdw blurRad="38100" dist="38100" dir="2700000" algn="tl">
                  <a:srgbClr val="000000">
                    <a:alpha val="43137"/>
                  </a:srgbClr>
                </a:outerShdw>
              </a:effectLst>
            </a:rPr>
            <a:t> Animales salvajes</a:t>
          </a:r>
        </a:p>
      </dsp:txBody>
      <dsp:txXfrm>
        <a:off x="5486" y="1738611"/>
        <a:ext cx="1370185" cy="844908"/>
      </dsp:txXfrm>
    </dsp:sp>
    <dsp:sp modelId="{3423F92A-955C-48BD-B070-F852944CF936}">
      <dsp:nvSpPr>
        <dsp:cNvPr id="0" name=""/>
        <dsp:cNvSpPr/>
      </dsp:nvSpPr>
      <dsp:spPr>
        <a:xfrm>
          <a:off x="1430712" y="1821871"/>
          <a:ext cx="680982" cy="680982"/>
        </a:xfrm>
        <a:prstGeom prst="ellipse">
          <a:avLst/>
        </a:prstGeom>
        <a:blipFill rotWithShape="0">
          <a:blip xmlns:r="http://schemas.openxmlformats.org/officeDocument/2006/relationships" r:embed="rId2" cstate="screen">
            <a:extLst>
              <a:ext uri="{28A0092B-C50C-407E-A947-70E740481C1C}">
                <a14:useLocalDpi xmlns:a14="http://schemas.microsoft.com/office/drawing/2010/main"/>
              </a:ext>
            </a:extLst>
          </a:blip>
          <a:stretch>
            <a:fillRect/>
          </a:stretch>
        </a:blip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180B874-D4BE-479C-9080-802E80BD433A}">
      <dsp:nvSpPr>
        <dsp:cNvPr id="0" name=""/>
        <dsp:cNvSpPr/>
      </dsp:nvSpPr>
      <dsp:spPr>
        <a:xfrm>
          <a:off x="2280403" y="270273"/>
          <a:ext cx="1945664" cy="1452397"/>
        </a:xfrm>
        <a:prstGeom prst="round2SameRect">
          <a:avLst>
            <a:gd name="adj1" fmla="val 8000"/>
            <a:gd name="adj2" fmla="val 0"/>
          </a:avLst>
        </a:prstGeom>
        <a:blipFill rotWithShape="0">
          <a:blip xmlns:r="http://schemas.openxmlformats.org/officeDocument/2006/relationships" r:embed="rId3" cstate="screen">
            <a:extLst>
              <a:ext uri="{28A0092B-C50C-407E-A947-70E740481C1C}">
                <a14:useLocalDpi xmlns:a14="http://schemas.microsoft.com/office/drawing/2010/main"/>
              </a:ext>
            </a:extLst>
          </a:blip>
          <a:stretch>
            <a:fillRect/>
          </a:stretch>
        </a:blipFill>
        <a:ln w="6350" cap="flat" cmpd="sng" algn="ctr">
          <a:solidFill>
            <a:schemeClr val="accent5">
              <a:hueOff val="-2252848"/>
              <a:satOff val="-5806"/>
              <a:lumOff val="-392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5E9B6DD-5491-4108-A456-8A8C33026187}">
      <dsp:nvSpPr>
        <dsp:cNvPr id="0" name=""/>
        <dsp:cNvSpPr/>
      </dsp:nvSpPr>
      <dsp:spPr>
        <a:xfrm>
          <a:off x="2280403" y="1738605"/>
          <a:ext cx="1945664" cy="844908"/>
        </a:xfrm>
        <a:prstGeom prst="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rgbClr val="C00000"/>
              </a:solidFill>
              <a:effectLst>
                <a:outerShdw blurRad="38100" dist="38100" dir="2700000" algn="tl">
                  <a:srgbClr val="000000">
                    <a:alpha val="43137"/>
                  </a:srgbClr>
                </a:outerShdw>
              </a:effectLst>
            </a:rPr>
            <a:t>Becerro: </a:t>
          </a:r>
          <a:r>
            <a:rPr lang="es-ES" sz="2000" b="1" kern="1200" dirty="0">
              <a:effectLst>
                <a:outerShdw blurRad="38100" dist="38100" dir="2700000" algn="tl">
                  <a:srgbClr val="000000">
                    <a:alpha val="43137"/>
                  </a:srgbClr>
                </a:outerShdw>
              </a:effectLst>
            </a:rPr>
            <a:t>Animales domésticos</a:t>
          </a:r>
        </a:p>
      </dsp:txBody>
      <dsp:txXfrm>
        <a:off x="2280403" y="1738605"/>
        <a:ext cx="1370185" cy="844908"/>
      </dsp:txXfrm>
    </dsp:sp>
    <dsp:sp modelId="{2CB60044-3853-4F7D-9D03-98BD3F3D652F}">
      <dsp:nvSpPr>
        <dsp:cNvPr id="0" name=""/>
        <dsp:cNvSpPr/>
      </dsp:nvSpPr>
      <dsp:spPr>
        <a:xfrm>
          <a:off x="3705629" y="1821871"/>
          <a:ext cx="680982" cy="680982"/>
        </a:xfrm>
        <a:prstGeom prst="ellipse">
          <a:avLst/>
        </a:prstGeom>
        <a:blipFill rotWithShape="0">
          <a:blip xmlns:r="http://schemas.openxmlformats.org/officeDocument/2006/relationships" r:embed="rId4" cstate="screen">
            <a:extLst>
              <a:ext uri="{28A0092B-C50C-407E-A947-70E740481C1C}">
                <a14:useLocalDpi xmlns:a14="http://schemas.microsoft.com/office/drawing/2010/main"/>
              </a:ext>
            </a:extLst>
          </a:blip>
          <a:stretch>
            <a:fillRect/>
          </a:stretch>
        </a:blip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2AE05FE-C4F4-410D-924D-83A7D4AB6F45}">
      <dsp:nvSpPr>
        <dsp:cNvPr id="0" name=""/>
        <dsp:cNvSpPr/>
      </dsp:nvSpPr>
      <dsp:spPr>
        <a:xfrm>
          <a:off x="4555321" y="270273"/>
          <a:ext cx="1945664" cy="1452397"/>
        </a:xfrm>
        <a:prstGeom prst="round2SameRect">
          <a:avLst>
            <a:gd name="adj1" fmla="val 8000"/>
            <a:gd name="adj2" fmla="val 0"/>
          </a:avLst>
        </a:prstGeom>
        <a:blipFill dpi="0" rotWithShape="0">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6350" cap="flat" cmpd="sng" algn="ctr">
          <a:solidFill>
            <a:schemeClr val="accent5">
              <a:hueOff val="-4505695"/>
              <a:satOff val="-11613"/>
              <a:lumOff val="-784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2550" tIns="247650" rIns="82550" bIns="82550" numCol="1" spcCol="1270" anchor="t" anchorCtr="0">
          <a:noAutofit/>
        </a:bodyPr>
        <a:lstStyle/>
        <a:p>
          <a:pPr marL="285750" lvl="1" indent="-285750" algn="l" defTabSz="2889250">
            <a:lnSpc>
              <a:spcPct val="90000"/>
            </a:lnSpc>
            <a:spcBef>
              <a:spcPct val="0"/>
            </a:spcBef>
            <a:spcAft>
              <a:spcPct val="15000"/>
            </a:spcAft>
            <a:buChar char="•"/>
          </a:pPr>
          <a:endParaRPr lang="es-ES" sz="6500" kern="1200"/>
        </a:p>
      </dsp:txBody>
      <dsp:txXfrm>
        <a:off x="4589352" y="304304"/>
        <a:ext cx="1877602" cy="1418366"/>
      </dsp:txXfrm>
    </dsp:sp>
    <dsp:sp modelId="{F312B26A-66C5-40D4-982E-5453568DFA1A}">
      <dsp:nvSpPr>
        <dsp:cNvPr id="0" name=""/>
        <dsp:cNvSpPr/>
      </dsp:nvSpPr>
      <dsp:spPr>
        <a:xfrm>
          <a:off x="4555321" y="1738611"/>
          <a:ext cx="1945664" cy="844908"/>
        </a:xfrm>
        <a:prstGeom prst="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rgbClr val="C00000"/>
              </a:solidFill>
              <a:effectLst>
                <a:outerShdw blurRad="38100" dist="38100" dir="2700000" algn="tl">
                  <a:srgbClr val="000000">
                    <a:alpha val="43137"/>
                  </a:srgbClr>
                </a:outerShdw>
              </a:effectLst>
            </a:rPr>
            <a:t>Hombre: </a:t>
          </a:r>
          <a:r>
            <a:rPr lang="es-ES" sz="2000" b="1" kern="1200" dirty="0">
              <a:effectLst>
                <a:outerShdw blurRad="38100" dist="38100" dir="2700000" algn="tl">
                  <a:srgbClr val="000000">
                    <a:alpha val="43137"/>
                  </a:srgbClr>
                </a:outerShdw>
              </a:effectLst>
            </a:rPr>
            <a:t>Humanidad</a:t>
          </a:r>
        </a:p>
      </dsp:txBody>
      <dsp:txXfrm>
        <a:off x="4555321" y="1738611"/>
        <a:ext cx="1370185" cy="844908"/>
      </dsp:txXfrm>
    </dsp:sp>
    <dsp:sp modelId="{065D937A-102A-4724-B9BD-035C5A59E798}">
      <dsp:nvSpPr>
        <dsp:cNvPr id="0" name=""/>
        <dsp:cNvSpPr/>
      </dsp:nvSpPr>
      <dsp:spPr>
        <a:xfrm>
          <a:off x="5980546" y="1821871"/>
          <a:ext cx="680982" cy="680982"/>
        </a:xfrm>
        <a:prstGeom prst="ellipse">
          <a:avLst/>
        </a:prstGeom>
        <a:blipFill rotWithShape="0">
          <a:blip xmlns:r="http://schemas.openxmlformats.org/officeDocument/2006/relationships" r:embed="rId6" cstate="screen">
            <a:extLst>
              <a:ext uri="{28A0092B-C50C-407E-A947-70E740481C1C}">
                <a14:useLocalDpi xmlns:a14="http://schemas.microsoft.com/office/drawing/2010/main"/>
              </a:ext>
            </a:extLst>
          </a:blip>
          <a:stretch>
            <a:fillRect/>
          </a:stretch>
        </a:blip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689263B-0D43-4693-8F0C-5F0E5A8B5625}">
      <dsp:nvSpPr>
        <dsp:cNvPr id="0" name=""/>
        <dsp:cNvSpPr/>
      </dsp:nvSpPr>
      <dsp:spPr>
        <a:xfrm>
          <a:off x="6830238" y="270273"/>
          <a:ext cx="1945664" cy="1452397"/>
        </a:xfrm>
        <a:prstGeom prst="round2SameRect">
          <a:avLst>
            <a:gd name="adj1" fmla="val 8000"/>
            <a:gd name="adj2" fmla="val 0"/>
          </a:avLst>
        </a:prstGeom>
        <a:blipFill rotWithShape="0">
          <a:blip xmlns:r="http://schemas.openxmlformats.org/officeDocument/2006/relationships" r:embed="rId7" cstate="screen">
            <a:extLst>
              <a:ext uri="{28A0092B-C50C-407E-A947-70E740481C1C}">
                <a14:useLocalDpi xmlns:a14="http://schemas.microsoft.com/office/drawing/2010/main"/>
              </a:ext>
            </a:extLst>
          </a:blip>
          <a:stretch>
            <a:fillRect/>
          </a:stretch>
        </a:blip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3550AB5-3161-4611-A41A-D59FA409967E}">
      <dsp:nvSpPr>
        <dsp:cNvPr id="0" name=""/>
        <dsp:cNvSpPr/>
      </dsp:nvSpPr>
      <dsp:spPr>
        <a:xfrm>
          <a:off x="6830238" y="1738605"/>
          <a:ext cx="1945664" cy="844908"/>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rgbClr val="C00000"/>
              </a:solidFill>
              <a:effectLst>
                <a:outerShdw blurRad="38100" dist="38100" dir="2700000" algn="tl">
                  <a:srgbClr val="000000">
                    <a:alpha val="43137"/>
                  </a:srgbClr>
                </a:outerShdw>
              </a:effectLst>
            </a:rPr>
            <a:t>Águila: </a:t>
          </a:r>
          <a:r>
            <a:rPr lang="es-ES" sz="2000" b="1" kern="1200" dirty="0">
              <a:effectLst>
                <a:outerShdw blurRad="38100" dist="38100" dir="2700000" algn="tl">
                  <a:srgbClr val="000000">
                    <a:alpha val="43137"/>
                  </a:srgbClr>
                </a:outerShdw>
              </a:effectLst>
            </a:rPr>
            <a:t>animales volátiles.</a:t>
          </a:r>
        </a:p>
      </dsp:txBody>
      <dsp:txXfrm>
        <a:off x="6830238" y="1738605"/>
        <a:ext cx="1370185" cy="844908"/>
      </dsp:txXfrm>
    </dsp:sp>
    <dsp:sp modelId="{AF0B6F1B-BDC1-41D8-8C25-6D78C4C1323F}">
      <dsp:nvSpPr>
        <dsp:cNvPr id="0" name=""/>
        <dsp:cNvSpPr/>
      </dsp:nvSpPr>
      <dsp:spPr>
        <a:xfrm>
          <a:off x="8255463" y="1821871"/>
          <a:ext cx="680982" cy="680982"/>
        </a:xfrm>
        <a:prstGeom prst="ellipse">
          <a:avLst/>
        </a:prstGeom>
        <a:blipFill rotWithShape="0">
          <a:blip xmlns:r="http://schemas.openxmlformats.org/officeDocument/2006/relationships" r:embed="rId8" cstate="screen">
            <a:extLst>
              <a:ext uri="{28A0092B-C50C-407E-A947-70E740481C1C}">
                <a14:useLocalDpi xmlns:a14="http://schemas.microsoft.com/office/drawing/2010/main"/>
              </a:ext>
            </a:extLst>
          </a:blip>
          <a:stretch>
            <a:fillRect/>
          </a:stretch>
        </a:blip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A34A1C-EB21-46F3-84F3-732FB5498DB2}">
      <dsp:nvSpPr>
        <dsp:cNvPr id="0" name=""/>
        <dsp:cNvSpPr/>
      </dsp:nvSpPr>
      <dsp:spPr>
        <a:xfrm>
          <a:off x="0" y="0"/>
          <a:ext cx="8572560" cy="1969907"/>
        </a:xfrm>
        <a:prstGeom prst="roundRect">
          <a:avLst>
            <a:gd name="adj" fmla="val 1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FE085460-622B-4365-93CD-7AC59D2DE276}">
      <dsp:nvSpPr>
        <dsp:cNvPr id="0" name=""/>
        <dsp:cNvSpPr/>
      </dsp:nvSpPr>
      <dsp:spPr>
        <a:xfrm>
          <a:off x="363699" y="262654"/>
          <a:ext cx="2112918" cy="1444598"/>
        </a:xfrm>
        <a:prstGeom prst="roundRect">
          <a:avLst>
            <a:gd name="adj" fmla="val 10000"/>
          </a:avLst>
        </a:prstGeom>
        <a:blipFill rotWithShape="0">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E74F24B-7DB4-436E-A980-6C0D1EAAE679}">
      <dsp:nvSpPr>
        <dsp:cNvPr id="0" name=""/>
        <dsp:cNvSpPr/>
      </dsp:nvSpPr>
      <dsp:spPr>
        <a:xfrm rot="10800000">
          <a:off x="260853" y="1969907"/>
          <a:ext cx="2318610" cy="2407664"/>
        </a:xfrm>
        <a:prstGeom prst="round2SameRect">
          <a:avLst>
            <a:gd name="adj1" fmla="val 10500"/>
            <a:gd name="adj2" fmla="val 0"/>
          </a:avLst>
        </a:prstGeom>
        <a:solidFill>
          <a:srgbClr val="FF9966"/>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0" rIns="142240" bIns="0" numCol="1" spcCol="1270" anchor="t" anchorCtr="0">
          <a:noAutofit/>
        </a:bodyPr>
        <a:lstStyle/>
        <a:p>
          <a:pPr marL="0" lvl="0" indent="0" algn="ctr" defTabSz="889000" rtl="0">
            <a:lnSpc>
              <a:spcPct val="90000"/>
            </a:lnSpc>
            <a:spcBef>
              <a:spcPct val="0"/>
            </a:spcBef>
            <a:spcAft>
              <a:spcPct val="35000"/>
            </a:spcAft>
            <a:buNone/>
          </a:pPr>
          <a:r>
            <a:rPr lang="es-ES" sz="2000" b="1" kern="1200">
              <a:solidFill>
                <a:schemeClr val="tx1"/>
              </a:solidFill>
            </a:rPr>
            <a:t>Podrían ser las primicias que resucitaron con Jesús y están ahora en el cielo representando a la humanidad (Mateo 27:52-53)</a:t>
          </a:r>
          <a:endParaRPr lang="es-ES" sz="2000" b="1" kern="1200" dirty="0">
            <a:solidFill>
              <a:schemeClr val="tx1"/>
            </a:solidFill>
          </a:endParaRPr>
        </a:p>
      </dsp:txBody>
      <dsp:txXfrm rot="10800000">
        <a:off x="332158" y="1969907"/>
        <a:ext cx="2176000" cy="2336359"/>
      </dsp:txXfrm>
    </dsp:sp>
    <dsp:sp modelId="{4E1CD382-FF4A-4A6D-9122-85E157A54D1C}">
      <dsp:nvSpPr>
        <dsp:cNvPr id="0" name=""/>
        <dsp:cNvSpPr/>
      </dsp:nvSpPr>
      <dsp:spPr>
        <a:xfrm>
          <a:off x="2910051" y="262654"/>
          <a:ext cx="2112918" cy="1444598"/>
        </a:xfrm>
        <a:prstGeom prst="roundRect">
          <a:avLst>
            <a:gd name="adj" fmla="val 10000"/>
          </a:avLst>
        </a:prstGeom>
        <a:blipFill rotWithShape="0">
          <a:blip xmlns:r="http://schemas.openxmlformats.org/officeDocument/2006/relationships" r:embed="rId2"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59872BA1-C306-4548-AF0B-7151026B7BA5}">
      <dsp:nvSpPr>
        <dsp:cNvPr id="0" name=""/>
        <dsp:cNvSpPr/>
      </dsp:nvSpPr>
      <dsp:spPr>
        <a:xfrm rot="10800000">
          <a:off x="2790756" y="1969907"/>
          <a:ext cx="2351509" cy="2407664"/>
        </a:xfrm>
        <a:prstGeom prst="round2SameRect">
          <a:avLst>
            <a:gd name="adj1" fmla="val 10500"/>
            <a:gd name="adj2" fmla="val 0"/>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0" rIns="142240" bIns="0" numCol="1" spcCol="1270" anchor="t" anchorCtr="0">
          <a:noAutofit/>
        </a:bodyPr>
        <a:lstStyle/>
        <a:p>
          <a:pPr marL="0" lvl="0" indent="0" algn="ctr" defTabSz="889000" rtl="0">
            <a:lnSpc>
              <a:spcPct val="90000"/>
            </a:lnSpc>
            <a:spcBef>
              <a:spcPct val="0"/>
            </a:spcBef>
            <a:spcAft>
              <a:spcPct val="35000"/>
            </a:spcAft>
            <a:buNone/>
          </a:pPr>
          <a:r>
            <a:rPr lang="es-ES" sz="2000" b="1" kern="1200">
              <a:solidFill>
                <a:schemeClr val="tx1"/>
              </a:solidFill>
            </a:rPr>
            <a:t>Podrían representar al pueblo de Dios en el antiguo y el nuevo pacto: los 12 patriarcas y los 12 apóstoles</a:t>
          </a:r>
          <a:br>
            <a:rPr lang="es-ES" sz="2000" b="1" kern="1200">
              <a:solidFill>
                <a:schemeClr val="tx1"/>
              </a:solidFill>
            </a:rPr>
          </a:br>
          <a:r>
            <a:rPr lang="es-ES" sz="2000" b="1" kern="1200">
              <a:solidFill>
                <a:schemeClr val="tx1"/>
              </a:solidFill>
            </a:rPr>
            <a:t>(Mateo 19:28)</a:t>
          </a:r>
          <a:endParaRPr lang="es-ES" sz="2000" b="1" kern="1200" dirty="0">
            <a:solidFill>
              <a:schemeClr val="tx1"/>
            </a:solidFill>
          </a:endParaRPr>
        </a:p>
      </dsp:txBody>
      <dsp:txXfrm rot="10800000">
        <a:off x="2863073" y="1969907"/>
        <a:ext cx="2206875" cy="2335347"/>
      </dsp:txXfrm>
    </dsp:sp>
    <dsp:sp modelId="{F93E80C3-4956-46DE-A6B2-86BDC74A4D71}">
      <dsp:nvSpPr>
        <dsp:cNvPr id="0" name=""/>
        <dsp:cNvSpPr/>
      </dsp:nvSpPr>
      <dsp:spPr>
        <a:xfrm>
          <a:off x="5776172" y="262654"/>
          <a:ext cx="2112918" cy="1444598"/>
        </a:xfrm>
        <a:prstGeom prst="roundRect">
          <a:avLst>
            <a:gd name="adj" fmla="val 10000"/>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61C7DDD-8CC1-4AD1-BAEA-402A5565BD93}">
      <dsp:nvSpPr>
        <dsp:cNvPr id="0" name=""/>
        <dsp:cNvSpPr/>
      </dsp:nvSpPr>
      <dsp:spPr>
        <a:xfrm rot="10800000">
          <a:off x="5353557" y="1969907"/>
          <a:ext cx="2958149" cy="2407664"/>
        </a:xfrm>
        <a:prstGeom prst="round2SameRect">
          <a:avLst>
            <a:gd name="adj1" fmla="val 10500"/>
            <a:gd name="adj2" fmla="val 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0" rIns="142240" bIns="0" numCol="1" spcCol="1270" anchor="t" anchorCtr="0">
          <a:noAutofit/>
        </a:bodyPr>
        <a:lstStyle/>
        <a:p>
          <a:pPr marL="0" lvl="0" indent="0" algn="ctr" defTabSz="889000" rtl="0">
            <a:lnSpc>
              <a:spcPct val="90000"/>
            </a:lnSpc>
            <a:spcBef>
              <a:spcPct val="0"/>
            </a:spcBef>
            <a:spcAft>
              <a:spcPct val="35000"/>
            </a:spcAft>
            <a:buNone/>
          </a:pPr>
          <a:r>
            <a:rPr lang="es-ES" sz="2000" b="1" kern="1200">
              <a:solidFill>
                <a:schemeClr val="tx1"/>
              </a:solidFill>
            </a:rPr>
            <a:t>Podrían ser representantes de los mundos creados que no han caído en el pecado, y actúan como las 24 órdenes sacerdotales delante de Dios (Apocalipsis 5:8)</a:t>
          </a:r>
          <a:endParaRPr lang="es-ES" sz="2000" b="1" kern="1200" dirty="0">
            <a:solidFill>
              <a:schemeClr val="tx1"/>
            </a:solidFill>
          </a:endParaRPr>
        </a:p>
      </dsp:txBody>
      <dsp:txXfrm rot="10800000">
        <a:off x="5427601" y="1969907"/>
        <a:ext cx="2810061" cy="2333620"/>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8CB0493-6056-4A43-9033-0CCEAB20175B}" type="datetimeFigureOut">
              <a:rPr lang="es-ES" smtClean="0"/>
              <a:t>12/01/2019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E4EDE9D-858F-41A2-BD4F-5C4A14E7E12A}" type="slidenum">
              <a:rPr lang="es-ES" smtClean="0"/>
              <a:t>‹Nº›</a:t>
            </a:fld>
            <a:endParaRPr lang="es-ES"/>
          </a:p>
        </p:txBody>
      </p:sp>
    </p:spTree>
    <p:extLst>
      <p:ext uri="{BB962C8B-B14F-4D97-AF65-F5344CB8AC3E}">
        <p14:creationId xmlns:p14="http://schemas.microsoft.com/office/powerpoint/2010/main" val="140895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8CB0493-6056-4A43-9033-0CCEAB20175B}" type="datetimeFigureOut">
              <a:rPr lang="es-ES" smtClean="0"/>
              <a:t>12/01/2019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E4EDE9D-858F-41A2-BD4F-5C4A14E7E12A}" type="slidenum">
              <a:rPr lang="es-ES" smtClean="0"/>
              <a:t>‹Nº›</a:t>
            </a:fld>
            <a:endParaRPr lang="es-ES"/>
          </a:p>
        </p:txBody>
      </p:sp>
    </p:spTree>
    <p:extLst>
      <p:ext uri="{BB962C8B-B14F-4D97-AF65-F5344CB8AC3E}">
        <p14:creationId xmlns:p14="http://schemas.microsoft.com/office/powerpoint/2010/main" val="18243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8CB0493-6056-4A43-9033-0CCEAB20175B}" type="datetimeFigureOut">
              <a:rPr lang="es-ES" smtClean="0"/>
              <a:t>12/01/2019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E4EDE9D-858F-41A2-BD4F-5C4A14E7E12A}" type="slidenum">
              <a:rPr lang="es-ES" smtClean="0"/>
              <a:t>‹Nº›</a:t>
            </a:fld>
            <a:endParaRPr lang="es-ES"/>
          </a:p>
        </p:txBody>
      </p:sp>
    </p:spTree>
    <p:extLst>
      <p:ext uri="{BB962C8B-B14F-4D97-AF65-F5344CB8AC3E}">
        <p14:creationId xmlns:p14="http://schemas.microsoft.com/office/powerpoint/2010/main" val="295549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8CB0493-6056-4A43-9033-0CCEAB20175B}" type="datetimeFigureOut">
              <a:rPr lang="es-ES" smtClean="0"/>
              <a:t>12/01/2019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E4EDE9D-858F-41A2-BD4F-5C4A14E7E12A}" type="slidenum">
              <a:rPr lang="es-ES" smtClean="0"/>
              <a:t>‹Nº›</a:t>
            </a:fld>
            <a:endParaRPr lang="es-ES"/>
          </a:p>
        </p:txBody>
      </p:sp>
    </p:spTree>
    <p:extLst>
      <p:ext uri="{BB962C8B-B14F-4D97-AF65-F5344CB8AC3E}">
        <p14:creationId xmlns:p14="http://schemas.microsoft.com/office/powerpoint/2010/main" val="19444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88CB0493-6056-4A43-9033-0CCEAB20175B}" type="datetimeFigureOut">
              <a:rPr lang="es-ES" smtClean="0"/>
              <a:t>12/01/2019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E4EDE9D-858F-41A2-BD4F-5C4A14E7E12A}" type="slidenum">
              <a:rPr lang="es-ES" smtClean="0"/>
              <a:t>‹Nº›</a:t>
            </a:fld>
            <a:endParaRPr lang="es-ES"/>
          </a:p>
        </p:txBody>
      </p:sp>
    </p:spTree>
    <p:extLst>
      <p:ext uri="{BB962C8B-B14F-4D97-AF65-F5344CB8AC3E}">
        <p14:creationId xmlns:p14="http://schemas.microsoft.com/office/powerpoint/2010/main" val="89005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8CB0493-6056-4A43-9033-0CCEAB20175B}" type="datetimeFigureOut">
              <a:rPr lang="es-ES" smtClean="0"/>
              <a:t>12/01/2019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E4EDE9D-858F-41A2-BD4F-5C4A14E7E12A}" type="slidenum">
              <a:rPr lang="es-ES" smtClean="0"/>
              <a:t>‹Nº›</a:t>
            </a:fld>
            <a:endParaRPr lang="es-ES"/>
          </a:p>
        </p:txBody>
      </p:sp>
    </p:spTree>
    <p:extLst>
      <p:ext uri="{BB962C8B-B14F-4D97-AF65-F5344CB8AC3E}">
        <p14:creationId xmlns:p14="http://schemas.microsoft.com/office/powerpoint/2010/main" val="374684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8CB0493-6056-4A43-9033-0CCEAB20175B}" type="datetimeFigureOut">
              <a:rPr lang="es-ES" smtClean="0"/>
              <a:t>12/01/2019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7E4EDE9D-858F-41A2-BD4F-5C4A14E7E12A}" type="slidenum">
              <a:rPr lang="es-ES" smtClean="0"/>
              <a:t>‹Nº›</a:t>
            </a:fld>
            <a:endParaRPr lang="es-ES"/>
          </a:p>
        </p:txBody>
      </p:sp>
    </p:spTree>
    <p:extLst>
      <p:ext uri="{BB962C8B-B14F-4D97-AF65-F5344CB8AC3E}">
        <p14:creationId xmlns:p14="http://schemas.microsoft.com/office/powerpoint/2010/main" val="30472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8CB0493-6056-4A43-9033-0CCEAB20175B}" type="datetimeFigureOut">
              <a:rPr lang="es-ES" smtClean="0"/>
              <a:t>12/01/2019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7E4EDE9D-858F-41A2-BD4F-5C4A14E7E12A}" type="slidenum">
              <a:rPr lang="es-ES" smtClean="0"/>
              <a:t>‹Nº›</a:t>
            </a:fld>
            <a:endParaRPr lang="es-ES"/>
          </a:p>
        </p:txBody>
      </p:sp>
    </p:spTree>
    <p:extLst>
      <p:ext uri="{BB962C8B-B14F-4D97-AF65-F5344CB8AC3E}">
        <p14:creationId xmlns:p14="http://schemas.microsoft.com/office/powerpoint/2010/main" val="56827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B0493-6056-4A43-9033-0CCEAB20175B}" type="datetimeFigureOut">
              <a:rPr lang="es-ES" smtClean="0"/>
              <a:t>12/01/2019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7E4EDE9D-858F-41A2-BD4F-5C4A14E7E12A}" type="slidenum">
              <a:rPr lang="es-ES" smtClean="0"/>
              <a:t>‹Nº›</a:t>
            </a:fld>
            <a:endParaRPr lang="es-ES"/>
          </a:p>
        </p:txBody>
      </p:sp>
    </p:spTree>
    <p:extLst>
      <p:ext uri="{BB962C8B-B14F-4D97-AF65-F5344CB8AC3E}">
        <p14:creationId xmlns:p14="http://schemas.microsoft.com/office/powerpoint/2010/main" val="200838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8CB0493-6056-4A43-9033-0CCEAB20175B}" type="datetimeFigureOut">
              <a:rPr lang="es-ES" smtClean="0"/>
              <a:t>12/01/2019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E4EDE9D-858F-41A2-BD4F-5C4A14E7E12A}" type="slidenum">
              <a:rPr lang="es-ES" smtClean="0"/>
              <a:t>‹Nº›</a:t>
            </a:fld>
            <a:endParaRPr lang="es-ES"/>
          </a:p>
        </p:txBody>
      </p:sp>
    </p:spTree>
    <p:extLst>
      <p:ext uri="{BB962C8B-B14F-4D97-AF65-F5344CB8AC3E}">
        <p14:creationId xmlns:p14="http://schemas.microsoft.com/office/powerpoint/2010/main" val="146077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8CB0493-6056-4A43-9033-0CCEAB20175B}" type="datetimeFigureOut">
              <a:rPr lang="es-ES" smtClean="0"/>
              <a:t>12/01/2019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E4EDE9D-858F-41A2-BD4F-5C4A14E7E12A}" type="slidenum">
              <a:rPr lang="es-ES" smtClean="0"/>
              <a:t>‹Nº›</a:t>
            </a:fld>
            <a:endParaRPr lang="es-ES"/>
          </a:p>
        </p:txBody>
      </p:sp>
    </p:spTree>
    <p:extLst>
      <p:ext uri="{BB962C8B-B14F-4D97-AF65-F5344CB8AC3E}">
        <p14:creationId xmlns:p14="http://schemas.microsoft.com/office/powerpoint/2010/main" val="326602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B0493-6056-4A43-9033-0CCEAB20175B}" type="datetimeFigureOut">
              <a:rPr lang="es-ES" smtClean="0"/>
              <a:t>12/01/2019</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EDE9D-858F-41A2-BD4F-5C4A14E7E12A}" type="slidenum">
              <a:rPr lang="es-ES" smtClean="0"/>
              <a:t>‹Nº›</a:t>
            </a:fld>
            <a:endParaRPr lang="es-ES"/>
          </a:p>
        </p:txBody>
      </p:sp>
    </p:spTree>
    <p:extLst>
      <p:ext uri="{BB962C8B-B14F-4D97-AF65-F5344CB8AC3E}">
        <p14:creationId xmlns:p14="http://schemas.microsoft.com/office/powerpoint/2010/main" val="4236816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jpeg"/><Relationship Id="rId7" Type="http://schemas.openxmlformats.org/officeDocument/2006/relationships/diagramColors" Target="../diagrams/colors2.xml"/><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2.wdp"/><Relationship Id="rId7"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g"/><Relationship Id="rId2"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2F6D6BB-E5BF-407E-97CD-B8F6CC52D7FE}"/>
              </a:ext>
            </a:extLst>
          </p:cNvPr>
          <p:cNvSpPr txBox="1"/>
          <p:nvPr/>
        </p:nvSpPr>
        <p:spPr>
          <a:xfrm>
            <a:off x="2360023" y="191588"/>
            <a:ext cx="5468982" cy="2308324"/>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rtlCol="0">
            <a:spAutoFit/>
            <a:scene3d>
              <a:camera prst="orthographicFront"/>
              <a:lightRig rig="threePt" dir="t"/>
            </a:scene3d>
            <a:sp3d extrusionH="57150">
              <a:bevelT w="38100" h="38100"/>
            </a:sp3d>
          </a:bodyPr>
          <a:lstStyle/>
          <a:p>
            <a:pPr algn="ctr"/>
            <a:r>
              <a:rPr lang="es-ES" sz="7200" b="1" dirty="0">
                <a:solidFill>
                  <a:srgbClr val="721D17"/>
                </a:solidFill>
              </a:rPr>
              <a:t>DIGNO ES EL CORDERO</a:t>
            </a:r>
          </a:p>
        </p:txBody>
      </p:sp>
      <p:sp>
        <p:nvSpPr>
          <p:cNvPr id="5" name="CuadroTexto 4">
            <a:extLst>
              <a:ext uri="{FF2B5EF4-FFF2-40B4-BE49-F238E27FC236}">
                <a16:creationId xmlns:a16="http://schemas.microsoft.com/office/drawing/2014/main" id="{6B16418D-BDCF-4656-9A2E-8F61BFCEABE8}"/>
              </a:ext>
            </a:extLst>
          </p:cNvPr>
          <p:cNvSpPr txBox="1"/>
          <p:nvPr/>
        </p:nvSpPr>
        <p:spPr>
          <a:xfrm>
            <a:off x="0" y="6481746"/>
            <a:ext cx="3744488" cy="369332"/>
          </a:xfrm>
          <a:prstGeom prst="rect">
            <a:avLst/>
          </a:prstGeom>
          <a:noFill/>
        </p:spPr>
        <p:txBody>
          <a:bodyPr wrap="none" rtlCol="0">
            <a:spAutoFit/>
          </a:bodyPr>
          <a:lstStyle/>
          <a:p>
            <a:r>
              <a:rPr lang="es-ES" b="1" dirty="0">
                <a:solidFill>
                  <a:srgbClr val="721D17"/>
                </a:solidFill>
              </a:rPr>
              <a:t>Lección 4 para el 26 de enero de 2019</a:t>
            </a:r>
          </a:p>
        </p:txBody>
      </p:sp>
    </p:spTree>
    <p:extLst>
      <p:ext uri="{BB962C8B-B14F-4D97-AF65-F5344CB8AC3E}">
        <p14:creationId xmlns:p14="http://schemas.microsoft.com/office/powerpoint/2010/main" val="397872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63C7999-2316-42E7-BA69-EF009810B01E}"/>
              </a:ext>
            </a:extLst>
          </p:cNvPr>
          <p:cNvSpPr/>
          <p:nvPr/>
        </p:nvSpPr>
        <p:spPr>
          <a:xfrm>
            <a:off x="1099456" y="408357"/>
            <a:ext cx="7034349" cy="5632311"/>
          </a:xfrm>
          <a:prstGeom prst="rect">
            <a:avLst/>
          </a:prstGeom>
        </p:spPr>
        <p:txBody>
          <a:bodyPr wrap="square">
            <a:spAutoFit/>
          </a:bodyPr>
          <a:lstStyle/>
          <a:p>
            <a:pPr>
              <a:spcBef>
                <a:spcPts val="600"/>
              </a:spcBef>
            </a:pPr>
            <a:r>
              <a:rPr lang="es-ES" sz="2400" dirty="0">
                <a:latin typeface="Cooper Black" panose="0208090404030B020404" pitchFamily="18" charset="0"/>
              </a:rPr>
              <a:t>«Nunca podrá comprenderse el costo de nuestra redención hasta que los redimidos estén con el Redentor delante del trono de Dios. Entonces, al percibir de repente nuestros sentidos arrobados las glorias de la patria eterna, recordaremos que Jesús dejó todo esto por nosotros, que no sólo se desterró de las cortes celestiales, sino que por nosotros corrió el riesgo de fracasar y de perderse eternamente. Entonces arrojaremos nuestras coronas a sus pies, y elevaremos este canto: “¡Digno es el Cordero que ha sido inmolado, de recibir el poder, y la riqueza, y la sabiduría, y la fortaleza, y la honra, y la gloria, y la bendición!”»</a:t>
            </a:r>
          </a:p>
        </p:txBody>
      </p:sp>
      <p:sp>
        <p:nvSpPr>
          <p:cNvPr id="3" name="CuadroTexto 2">
            <a:extLst>
              <a:ext uri="{FF2B5EF4-FFF2-40B4-BE49-F238E27FC236}">
                <a16:creationId xmlns:a16="http://schemas.microsoft.com/office/drawing/2014/main" id="{BA29F582-6DA6-42AD-834E-FDD766F18B1C}"/>
              </a:ext>
            </a:extLst>
          </p:cNvPr>
          <p:cNvSpPr txBox="1"/>
          <p:nvPr/>
        </p:nvSpPr>
        <p:spPr>
          <a:xfrm>
            <a:off x="3285582" y="6095997"/>
            <a:ext cx="4728154" cy="369332"/>
          </a:xfrm>
          <a:prstGeom prst="rect">
            <a:avLst/>
          </a:prstGeom>
          <a:noFill/>
        </p:spPr>
        <p:txBody>
          <a:bodyPr wrap="none" rtlCol="0">
            <a:spAutoFit/>
          </a:bodyPr>
          <a:lstStyle/>
          <a:p>
            <a:pPr algn="r"/>
            <a:r>
              <a:rPr lang="es-ES" b="1" dirty="0" err="1"/>
              <a:t>E.G.W</a:t>
            </a:r>
            <a:r>
              <a:rPr lang="es-ES" b="1" dirty="0"/>
              <a:t>. (El Deseado de todas las gentes, pg. 105)</a:t>
            </a:r>
          </a:p>
        </p:txBody>
      </p:sp>
    </p:spTree>
    <p:extLst>
      <p:ext uri="{BB962C8B-B14F-4D97-AF65-F5344CB8AC3E}">
        <p14:creationId xmlns:p14="http://schemas.microsoft.com/office/powerpoint/2010/main" val="20160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C1EF5775-6A10-4980-B777-1DA84D3C3855}"/>
              </a:ext>
            </a:extLst>
          </p:cNvPr>
          <p:cNvGraphicFramePr/>
          <p:nvPr>
            <p:extLst>
              <p:ext uri="{D42A27DB-BD31-4B8C-83A1-F6EECF244321}">
                <p14:modId xmlns:p14="http://schemas.microsoft.com/office/powerpoint/2010/main" val="2014952953"/>
              </p:ext>
            </p:extLst>
          </p:nvPr>
        </p:nvGraphicFramePr>
        <p:xfrm>
          <a:off x="4733109" y="71608"/>
          <a:ext cx="4341223" cy="67147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uadroTexto 3">
            <a:extLst>
              <a:ext uri="{FF2B5EF4-FFF2-40B4-BE49-F238E27FC236}">
                <a16:creationId xmlns:a16="http://schemas.microsoft.com/office/drawing/2014/main" id="{AD2238F0-1BD0-47FB-908D-A2740BBE30AE}"/>
              </a:ext>
            </a:extLst>
          </p:cNvPr>
          <p:cNvSpPr txBox="1"/>
          <p:nvPr/>
        </p:nvSpPr>
        <p:spPr>
          <a:xfrm>
            <a:off x="230777" y="143215"/>
            <a:ext cx="4045132" cy="3631763"/>
          </a:xfrm>
          <a:prstGeom prst="rect">
            <a:avLst/>
          </a:prstGeom>
          <a:noFill/>
        </p:spPr>
        <p:txBody>
          <a:bodyPr wrap="square" rtlCol="0">
            <a:spAutoFit/>
          </a:bodyPr>
          <a:lstStyle/>
          <a:p>
            <a:pPr>
              <a:spcBef>
                <a:spcPts val="600"/>
              </a:spcBef>
            </a:pPr>
            <a:r>
              <a:rPr lang="es-ES" sz="2000" b="1" dirty="0"/>
              <a:t>En Apocalipsis encontramos cuatro series de siete: 7 iglesias, 7 sellos, 7 trompetas y 7 plagas.</a:t>
            </a:r>
          </a:p>
          <a:p>
            <a:pPr>
              <a:spcBef>
                <a:spcPts val="600"/>
              </a:spcBef>
            </a:pPr>
            <a:r>
              <a:rPr lang="es-ES" sz="2000" b="1" dirty="0"/>
              <a:t>Los capítulos 4 y 5 son una introducción a la segunda serie, los siete sellos.</a:t>
            </a:r>
          </a:p>
          <a:p>
            <a:pPr>
              <a:spcBef>
                <a:spcPts val="600"/>
              </a:spcBef>
            </a:pPr>
            <a:r>
              <a:rPr lang="es-ES" sz="2000" b="1" dirty="0"/>
              <a:t>Las cuestiones más importantes son: ¿Qué contiene el libro sellado que hace tan importante su apertura? ¿Por qué el Cordero es el único digno de abrirlo?</a:t>
            </a:r>
          </a:p>
        </p:txBody>
      </p:sp>
      <p:pic>
        <p:nvPicPr>
          <p:cNvPr id="6" name="Imagen 5" descr="Imagen que contiene gato, interior, sentado, pequeño&#10;&#10;Descripción generada automáticamente">
            <a:extLst>
              <a:ext uri="{FF2B5EF4-FFF2-40B4-BE49-F238E27FC236}">
                <a16:creationId xmlns:a16="http://schemas.microsoft.com/office/drawing/2014/main" id="{84E3456A-7591-4DB1-A84A-81C1352723F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30777" y="3833040"/>
            <a:ext cx="4230320" cy="288174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0167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1000"/>
                                        <p:tgtEl>
                                          <p:spTgt spid="4">
                                            <p:txEl>
                                              <p:pRg st="1" end="1"/>
                                            </p:txEl>
                                          </p:spTgt>
                                        </p:tgtEl>
                                      </p:cBhvr>
                                    </p:animEffect>
                                    <p:anim calcmode="lin" valueType="num">
                                      <p:cBhvr>
                                        <p:cTn id="1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1000"/>
                                        <p:tgtEl>
                                          <p:spTgt spid="4">
                                            <p:txEl>
                                              <p:pRg st="2" end="2"/>
                                            </p:txEl>
                                          </p:spTgt>
                                        </p:tgtEl>
                                      </p:cBhvr>
                                    </p:animEffect>
                                    <p:anim calcmode="lin" valueType="num">
                                      <p:cBhvr>
                                        <p:cTn id="2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4">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
                                            <p:txEl>
                                              <p:pRg st="2" end="2"/>
                                            </p:txEl>
                                          </p:spTgt>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900" decel="100000" fill="hold"/>
                                        <p:tgtEl>
                                          <p:spTgt spid="6"/>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528" fill="hold" grpId="0" nodeType="clickEffect">
                                  <p:stCondLst>
                                    <p:cond delay="0"/>
                                  </p:stCondLst>
                                  <p:childTnLst>
                                    <p:set>
                                      <p:cBhvr>
                                        <p:cTn id="36" dur="1" fill="hold">
                                          <p:stCondLst>
                                            <p:cond delay="0"/>
                                          </p:stCondLst>
                                        </p:cTn>
                                        <p:tgtEl>
                                          <p:spTgt spid="3">
                                            <p:graphicEl>
                                              <a:dgm id="{25D0950B-E5C9-4857-A9B4-A026CE51E202}"/>
                                            </p:graphicEl>
                                          </p:spTgt>
                                        </p:tgtEl>
                                        <p:attrNameLst>
                                          <p:attrName>style.visibility</p:attrName>
                                        </p:attrNameLst>
                                      </p:cBhvr>
                                      <p:to>
                                        <p:strVal val="visible"/>
                                      </p:to>
                                    </p:set>
                                    <p:anim calcmode="lin" valueType="num">
                                      <p:cBhvr>
                                        <p:cTn id="37" dur="500" fill="hold"/>
                                        <p:tgtEl>
                                          <p:spTgt spid="3">
                                            <p:graphicEl>
                                              <a:dgm id="{25D0950B-E5C9-4857-A9B4-A026CE51E202}"/>
                                            </p:graphicEl>
                                          </p:spTgt>
                                        </p:tgtEl>
                                        <p:attrNameLst>
                                          <p:attrName>ppt_w</p:attrName>
                                        </p:attrNameLst>
                                      </p:cBhvr>
                                      <p:tavLst>
                                        <p:tav tm="0">
                                          <p:val>
                                            <p:fltVal val="0"/>
                                          </p:val>
                                        </p:tav>
                                        <p:tav tm="100000">
                                          <p:val>
                                            <p:strVal val="#ppt_w"/>
                                          </p:val>
                                        </p:tav>
                                      </p:tavLst>
                                    </p:anim>
                                    <p:anim calcmode="lin" valueType="num">
                                      <p:cBhvr>
                                        <p:cTn id="38" dur="500" fill="hold"/>
                                        <p:tgtEl>
                                          <p:spTgt spid="3">
                                            <p:graphicEl>
                                              <a:dgm id="{25D0950B-E5C9-4857-A9B4-A026CE51E202}"/>
                                            </p:graphicEl>
                                          </p:spTgt>
                                        </p:tgtEl>
                                        <p:attrNameLst>
                                          <p:attrName>ppt_h</p:attrName>
                                        </p:attrNameLst>
                                      </p:cBhvr>
                                      <p:tavLst>
                                        <p:tav tm="0">
                                          <p:val>
                                            <p:fltVal val="0"/>
                                          </p:val>
                                        </p:tav>
                                        <p:tav tm="100000">
                                          <p:val>
                                            <p:strVal val="#ppt_h"/>
                                          </p:val>
                                        </p:tav>
                                      </p:tavLst>
                                    </p:anim>
                                    <p:animEffect transition="in" filter="fade">
                                      <p:cBhvr>
                                        <p:cTn id="39" dur="500"/>
                                        <p:tgtEl>
                                          <p:spTgt spid="3">
                                            <p:graphicEl>
                                              <a:dgm id="{25D0950B-E5C9-4857-A9B4-A026CE51E202}"/>
                                            </p:graphicEl>
                                          </p:spTgt>
                                        </p:tgtEl>
                                      </p:cBhvr>
                                    </p:animEffect>
                                    <p:anim calcmode="lin" valueType="num">
                                      <p:cBhvr>
                                        <p:cTn id="40" dur="500" fill="hold"/>
                                        <p:tgtEl>
                                          <p:spTgt spid="3">
                                            <p:graphicEl>
                                              <a:dgm id="{25D0950B-E5C9-4857-A9B4-A026CE51E202}"/>
                                            </p:graphicEl>
                                          </p:spTgt>
                                        </p:tgtEl>
                                        <p:attrNameLst>
                                          <p:attrName>ppt_x</p:attrName>
                                        </p:attrNameLst>
                                      </p:cBhvr>
                                      <p:tavLst>
                                        <p:tav tm="0">
                                          <p:val>
                                            <p:fltVal val="0.5"/>
                                          </p:val>
                                        </p:tav>
                                        <p:tav tm="100000">
                                          <p:val>
                                            <p:strVal val="#ppt_x"/>
                                          </p:val>
                                        </p:tav>
                                      </p:tavLst>
                                    </p:anim>
                                    <p:anim calcmode="lin" valueType="num">
                                      <p:cBhvr>
                                        <p:cTn id="41" dur="500" fill="hold"/>
                                        <p:tgtEl>
                                          <p:spTgt spid="3">
                                            <p:graphicEl>
                                              <a:dgm id="{25D0950B-E5C9-4857-A9B4-A026CE51E202}"/>
                                            </p:graphicEl>
                                          </p:spTgt>
                                        </p:tgtEl>
                                        <p:attrNameLst>
                                          <p:attrName>ppt_y</p:attrName>
                                        </p:attrNameLst>
                                      </p:cBhvr>
                                      <p:tavLst>
                                        <p:tav tm="0">
                                          <p:val>
                                            <p:fltVal val="0.5"/>
                                          </p:val>
                                        </p:tav>
                                        <p:tav tm="100000">
                                          <p:val>
                                            <p:strVal val="#ppt_y"/>
                                          </p:val>
                                        </p:tav>
                                      </p:tavLst>
                                    </p:anim>
                                  </p:childTnLst>
                                </p:cTn>
                              </p:par>
                              <p:par>
                                <p:cTn id="42" presetID="53" presetClass="entr" presetSubtype="528" fill="hold" grpId="0" nodeType="withEffect">
                                  <p:stCondLst>
                                    <p:cond delay="0"/>
                                  </p:stCondLst>
                                  <p:childTnLst>
                                    <p:set>
                                      <p:cBhvr>
                                        <p:cTn id="43" dur="1" fill="hold">
                                          <p:stCondLst>
                                            <p:cond delay="0"/>
                                          </p:stCondLst>
                                        </p:cTn>
                                        <p:tgtEl>
                                          <p:spTgt spid="3">
                                            <p:graphicEl>
                                              <a:dgm id="{CDBAD0CE-3E90-473D-9855-1CE78D8255DA}"/>
                                            </p:graphicEl>
                                          </p:spTgt>
                                        </p:tgtEl>
                                        <p:attrNameLst>
                                          <p:attrName>style.visibility</p:attrName>
                                        </p:attrNameLst>
                                      </p:cBhvr>
                                      <p:to>
                                        <p:strVal val="visible"/>
                                      </p:to>
                                    </p:set>
                                    <p:anim calcmode="lin" valueType="num">
                                      <p:cBhvr>
                                        <p:cTn id="44" dur="500" fill="hold"/>
                                        <p:tgtEl>
                                          <p:spTgt spid="3">
                                            <p:graphicEl>
                                              <a:dgm id="{CDBAD0CE-3E90-473D-9855-1CE78D8255DA}"/>
                                            </p:graphicEl>
                                          </p:spTgt>
                                        </p:tgtEl>
                                        <p:attrNameLst>
                                          <p:attrName>ppt_w</p:attrName>
                                        </p:attrNameLst>
                                      </p:cBhvr>
                                      <p:tavLst>
                                        <p:tav tm="0">
                                          <p:val>
                                            <p:fltVal val="0"/>
                                          </p:val>
                                        </p:tav>
                                        <p:tav tm="100000">
                                          <p:val>
                                            <p:strVal val="#ppt_w"/>
                                          </p:val>
                                        </p:tav>
                                      </p:tavLst>
                                    </p:anim>
                                    <p:anim calcmode="lin" valueType="num">
                                      <p:cBhvr>
                                        <p:cTn id="45" dur="500" fill="hold"/>
                                        <p:tgtEl>
                                          <p:spTgt spid="3">
                                            <p:graphicEl>
                                              <a:dgm id="{CDBAD0CE-3E90-473D-9855-1CE78D8255DA}"/>
                                            </p:graphicEl>
                                          </p:spTgt>
                                        </p:tgtEl>
                                        <p:attrNameLst>
                                          <p:attrName>ppt_h</p:attrName>
                                        </p:attrNameLst>
                                      </p:cBhvr>
                                      <p:tavLst>
                                        <p:tav tm="0">
                                          <p:val>
                                            <p:fltVal val="0"/>
                                          </p:val>
                                        </p:tav>
                                        <p:tav tm="100000">
                                          <p:val>
                                            <p:strVal val="#ppt_h"/>
                                          </p:val>
                                        </p:tav>
                                      </p:tavLst>
                                    </p:anim>
                                    <p:animEffect transition="in" filter="fade">
                                      <p:cBhvr>
                                        <p:cTn id="46" dur="500"/>
                                        <p:tgtEl>
                                          <p:spTgt spid="3">
                                            <p:graphicEl>
                                              <a:dgm id="{CDBAD0CE-3E90-473D-9855-1CE78D8255DA}"/>
                                            </p:graphicEl>
                                          </p:spTgt>
                                        </p:tgtEl>
                                      </p:cBhvr>
                                    </p:animEffect>
                                    <p:anim calcmode="lin" valueType="num">
                                      <p:cBhvr>
                                        <p:cTn id="47" dur="500" fill="hold"/>
                                        <p:tgtEl>
                                          <p:spTgt spid="3">
                                            <p:graphicEl>
                                              <a:dgm id="{CDBAD0CE-3E90-473D-9855-1CE78D8255DA}"/>
                                            </p:graphicEl>
                                          </p:spTgt>
                                        </p:tgtEl>
                                        <p:attrNameLst>
                                          <p:attrName>ppt_x</p:attrName>
                                        </p:attrNameLst>
                                      </p:cBhvr>
                                      <p:tavLst>
                                        <p:tav tm="0">
                                          <p:val>
                                            <p:fltVal val="0.5"/>
                                          </p:val>
                                        </p:tav>
                                        <p:tav tm="100000">
                                          <p:val>
                                            <p:strVal val="#ppt_x"/>
                                          </p:val>
                                        </p:tav>
                                      </p:tavLst>
                                    </p:anim>
                                    <p:anim calcmode="lin" valueType="num">
                                      <p:cBhvr>
                                        <p:cTn id="48" dur="500" fill="hold"/>
                                        <p:tgtEl>
                                          <p:spTgt spid="3">
                                            <p:graphicEl>
                                              <a:dgm id="{CDBAD0CE-3E90-473D-9855-1CE78D8255DA}"/>
                                            </p:graphicEl>
                                          </p:spTgt>
                                        </p:tgtEl>
                                        <p:attrNameLst>
                                          <p:attrName>ppt_y</p:attrName>
                                        </p:attrNameLst>
                                      </p:cBhvr>
                                      <p:tavLst>
                                        <p:tav tm="0">
                                          <p:val>
                                            <p:fltVal val="0.5"/>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528" fill="hold" grpId="0" nodeType="clickEffect">
                                  <p:stCondLst>
                                    <p:cond delay="0"/>
                                  </p:stCondLst>
                                  <p:childTnLst>
                                    <p:set>
                                      <p:cBhvr>
                                        <p:cTn id="52" dur="1" fill="hold">
                                          <p:stCondLst>
                                            <p:cond delay="0"/>
                                          </p:stCondLst>
                                        </p:cTn>
                                        <p:tgtEl>
                                          <p:spTgt spid="3">
                                            <p:graphicEl>
                                              <a:dgm id="{F244B96D-BDFB-45AB-AAA3-01E3AB62B81F}"/>
                                            </p:graphicEl>
                                          </p:spTgt>
                                        </p:tgtEl>
                                        <p:attrNameLst>
                                          <p:attrName>style.visibility</p:attrName>
                                        </p:attrNameLst>
                                      </p:cBhvr>
                                      <p:to>
                                        <p:strVal val="visible"/>
                                      </p:to>
                                    </p:set>
                                    <p:anim calcmode="lin" valueType="num">
                                      <p:cBhvr>
                                        <p:cTn id="53" dur="500" fill="hold"/>
                                        <p:tgtEl>
                                          <p:spTgt spid="3">
                                            <p:graphicEl>
                                              <a:dgm id="{F244B96D-BDFB-45AB-AAA3-01E3AB62B81F}"/>
                                            </p:graphicEl>
                                          </p:spTgt>
                                        </p:tgtEl>
                                        <p:attrNameLst>
                                          <p:attrName>ppt_w</p:attrName>
                                        </p:attrNameLst>
                                      </p:cBhvr>
                                      <p:tavLst>
                                        <p:tav tm="0">
                                          <p:val>
                                            <p:fltVal val="0"/>
                                          </p:val>
                                        </p:tav>
                                        <p:tav tm="100000">
                                          <p:val>
                                            <p:strVal val="#ppt_w"/>
                                          </p:val>
                                        </p:tav>
                                      </p:tavLst>
                                    </p:anim>
                                    <p:anim calcmode="lin" valueType="num">
                                      <p:cBhvr>
                                        <p:cTn id="54" dur="500" fill="hold"/>
                                        <p:tgtEl>
                                          <p:spTgt spid="3">
                                            <p:graphicEl>
                                              <a:dgm id="{F244B96D-BDFB-45AB-AAA3-01E3AB62B81F}"/>
                                            </p:graphicEl>
                                          </p:spTgt>
                                        </p:tgtEl>
                                        <p:attrNameLst>
                                          <p:attrName>ppt_h</p:attrName>
                                        </p:attrNameLst>
                                      </p:cBhvr>
                                      <p:tavLst>
                                        <p:tav tm="0">
                                          <p:val>
                                            <p:fltVal val="0"/>
                                          </p:val>
                                        </p:tav>
                                        <p:tav tm="100000">
                                          <p:val>
                                            <p:strVal val="#ppt_h"/>
                                          </p:val>
                                        </p:tav>
                                      </p:tavLst>
                                    </p:anim>
                                    <p:animEffect transition="in" filter="fade">
                                      <p:cBhvr>
                                        <p:cTn id="55" dur="500"/>
                                        <p:tgtEl>
                                          <p:spTgt spid="3">
                                            <p:graphicEl>
                                              <a:dgm id="{F244B96D-BDFB-45AB-AAA3-01E3AB62B81F}"/>
                                            </p:graphicEl>
                                          </p:spTgt>
                                        </p:tgtEl>
                                      </p:cBhvr>
                                    </p:animEffect>
                                    <p:anim calcmode="lin" valueType="num">
                                      <p:cBhvr>
                                        <p:cTn id="56" dur="500" fill="hold"/>
                                        <p:tgtEl>
                                          <p:spTgt spid="3">
                                            <p:graphicEl>
                                              <a:dgm id="{F244B96D-BDFB-45AB-AAA3-01E3AB62B81F}"/>
                                            </p:graphicEl>
                                          </p:spTgt>
                                        </p:tgtEl>
                                        <p:attrNameLst>
                                          <p:attrName>ppt_x</p:attrName>
                                        </p:attrNameLst>
                                      </p:cBhvr>
                                      <p:tavLst>
                                        <p:tav tm="0">
                                          <p:val>
                                            <p:fltVal val="0.5"/>
                                          </p:val>
                                        </p:tav>
                                        <p:tav tm="100000">
                                          <p:val>
                                            <p:strVal val="#ppt_x"/>
                                          </p:val>
                                        </p:tav>
                                      </p:tavLst>
                                    </p:anim>
                                    <p:anim calcmode="lin" valueType="num">
                                      <p:cBhvr>
                                        <p:cTn id="57" dur="500" fill="hold"/>
                                        <p:tgtEl>
                                          <p:spTgt spid="3">
                                            <p:graphicEl>
                                              <a:dgm id="{F244B96D-BDFB-45AB-AAA3-01E3AB62B81F}"/>
                                            </p:graphicEl>
                                          </p:spTgt>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0"/>
                                  </p:stCondLst>
                                  <p:childTnLst>
                                    <p:set>
                                      <p:cBhvr>
                                        <p:cTn id="59" dur="1" fill="hold">
                                          <p:stCondLst>
                                            <p:cond delay="0"/>
                                          </p:stCondLst>
                                        </p:cTn>
                                        <p:tgtEl>
                                          <p:spTgt spid="3">
                                            <p:graphicEl>
                                              <a:dgm id="{4F9690E6-B9BE-49AD-934C-F030DD8C3C73}"/>
                                            </p:graphicEl>
                                          </p:spTgt>
                                        </p:tgtEl>
                                        <p:attrNameLst>
                                          <p:attrName>style.visibility</p:attrName>
                                        </p:attrNameLst>
                                      </p:cBhvr>
                                      <p:to>
                                        <p:strVal val="visible"/>
                                      </p:to>
                                    </p:set>
                                    <p:anim calcmode="lin" valueType="num">
                                      <p:cBhvr>
                                        <p:cTn id="60" dur="500" fill="hold"/>
                                        <p:tgtEl>
                                          <p:spTgt spid="3">
                                            <p:graphicEl>
                                              <a:dgm id="{4F9690E6-B9BE-49AD-934C-F030DD8C3C73}"/>
                                            </p:graphicEl>
                                          </p:spTgt>
                                        </p:tgtEl>
                                        <p:attrNameLst>
                                          <p:attrName>ppt_w</p:attrName>
                                        </p:attrNameLst>
                                      </p:cBhvr>
                                      <p:tavLst>
                                        <p:tav tm="0">
                                          <p:val>
                                            <p:fltVal val="0"/>
                                          </p:val>
                                        </p:tav>
                                        <p:tav tm="100000">
                                          <p:val>
                                            <p:strVal val="#ppt_w"/>
                                          </p:val>
                                        </p:tav>
                                      </p:tavLst>
                                    </p:anim>
                                    <p:anim calcmode="lin" valueType="num">
                                      <p:cBhvr>
                                        <p:cTn id="61" dur="500" fill="hold"/>
                                        <p:tgtEl>
                                          <p:spTgt spid="3">
                                            <p:graphicEl>
                                              <a:dgm id="{4F9690E6-B9BE-49AD-934C-F030DD8C3C73}"/>
                                            </p:graphicEl>
                                          </p:spTgt>
                                        </p:tgtEl>
                                        <p:attrNameLst>
                                          <p:attrName>ppt_h</p:attrName>
                                        </p:attrNameLst>
                                      </p:cBhvr>
                                      <p:tavLst>
                                        <p:tav tm="0">
                                          <p:val>
                                            <p:fltVal val="0"/>
                                          </p:val>
                                        </p:tav>
                                        <p:tav tm="100000">
                                          <p:val>
                                            <p:strVal val="#ppt_h"/>
                                          </p:val>
                                        </p:tav>
                                      </p:tavLst>
                                    </p:anim>
                                    <p:animEffect transition="in" filter="fade">
                                      <p:cBhvr>
                                        <p:cTn id="62" dur="500"/>
                                        <p:tgtEl>
                                          <p:spTgt spid="3">
                                            <p:graphicEl>
                                              <a:dgm id="{4F9690E6-B9BE-49AD-934C-F030DD8C3C73}"/>
                                            </p:graphicEl>
                                          </p:spTgt>
                                        </p:tgtEl>
                                      </p:cBhvr>
                                    </p:animEffect>
                                    <p:anim calcmode="lin" valueType="num">
                                      <p:cBhvr>
                                        <p:cTn id="63" dur="500" fill="hold"/>
                                        <p:tgtEl>
                                          <p:spTgt spid="3">
                                            <p:graphicEl>
                                              <a:dgm id="{4F9690E6-B9BE-49AD-934C-F030DD8C3C73}"/>
                                            </p:graphicEl>
                                          </p:spTgt>
                                        </p:tgtEl>
                                        <p:attrNameLst>
                                          <p:attrName>ppt_x</p:attrName>
                                        </p:attrNameLst>
                                      </p:cBhvr>
                                      <p:tavLst>
                                        <p:tav tm="0">
                                          <p:val>
                                            <p:fltVal val="0.5"/>
                                          </p:val>
                                        </p:tav>
                                        <p:tav tm="100000">
                                          <p:val>
                                            <p:strVal val="#ppt_x"/>
                                          </p:val>
                                        </p:tav>
                                      </p:tavLst>
                                    </p:anim>
                                    <p:anim calcmode="lin" valueType="num">
                                      <p:cBhvr>
                                        <p:cTn id="64" dur="500" fill="hold"/>
                                        <p:tgtEl>
                                          <p:spTgt spid="3">
                                            <p:graphicEl>
                                              <a:dgm id="{4F9690E6-B9BE-49AD-934C-F030DD8C3C73}"/>
                                            </p:graphicEl>
                                          </p:spTgt>
                                        </p:tgtEl>
                                        <p:attrNameLst>
                                          <p:attrName>ppt_y</p:attrName>
                                        </p:attrNameLst>
                                      </p:cBhvr>
                                      <p:tavLst>
                                        <p:tav tm="0">
                                          <p:val>
                                            <p:fltVal val="0.5"/>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53" presetClass="entr" presetSubtype="528" fill="hold" grpId="0" nodeType="clickEffect">
                                  <p:stCondLst>
                                    <p:cond delay="0"/>
                                  </p:stCondLst>
                                  <p:childTnLst>
                                    <p:set>
                                      <p:cBhvr>
                                        <p:cTn id="68" dur="1" fill="hold">
                                          <p:stCondLst>
                                            <p:cond delay="0"/>
                                          </p:stCondLst>
                                        </p:cTn>
                                        <p:tgtEl>
                                          <p:spTgt spid="3">
                                            <p:graphicEl>
                                              <a:dgm id="{2E3214C1-8C64-4930-9055-991405981774}"/>
                                            </p:graphicEl>
                                          </p:spTgt>
                                        </p:tgtEl>
                                        <p:attrNameLst>
                                          <p:attrName>style.visibility</p:attrName>
                                        </p:attrNameLst>
                                      </p:cBhvr>
                                      <p:to>
                                        <p:strVal val="visible"/>
                                      </p:to>
                                    </p:set>
                                    <p:anim calcmode="lin" valueType="num">
                                      <p:cBhvr>
                                        <p:cTn id="69" dur="500" fill="hold"/>
                                        <p:tgtEl>
                                          <p:spTgt spid="3">
                                            <p:graphicEl>
                                              <a:dgm id="{2E3214C1-8C64-4930-9055-991405981774}"/>
                                            </p:graphicEl>
                                          </p:spTgt>
                                        </p:tgtEl>
                                        <p:attrNameLst>
                                          <p:attrName>ppt_w</p:attrName>
                                        </p:attrNameLst>
                                      </p:cBhvr>
                                      <p:tavLst>
                                        <p:tav tm="0">
                                          <p:val>
                                            <p:fltVal val="0"/>
                                          </p:val>
                                        </p:tav>
                                        <p:tav tm="100000">
                                          <p:val>
                                            <p:strVal val="#ppt_w"/>
                                          </p:val>
                                        </p:tav>
                                      </p:tavLst>
                                    </p:anim>
                                    <p:anim calcmode="lin" valueType="num">
                                      <p:cBhvr>
                                        <p:cTn id="70" dur="500" fill="hold"/>
                                        <p:tgtEl>
                                          <p:spTgt spid="3">
                                            <p:graphicEl>
                                              <a:dgm id="{2E3214C1-8C64-4930-9055-991405981774}"/>
                                            </p:graphicEl>
                                          </p:spTgt>
                                        </p:tgtEl>
                                        <p:attrNameLst>
                                          <p:attrName>ppt_h</p:attrName>
                                        </p:attrNameLst>
                                      </p:cBhvr>
                                      <p:tavLst>
                                        <p:tav tm="0">
                                          <p:val>
                                            <p:fltVal val="0"/>
                                          </p:val>
                                        </p:tav>
                                        <p:tav tm="100000">
                                          <p:val>
                                            <p:strVal val="#ppt_h"/>
                                          </p:val>
                                        </p:tav>
                                      </p:tavLst>
                                    </p:anim>
                                    <p:animEffect transition="in" filter="fade">
                                      <p:cBhvr>
                                        <p:cTn id="71" dur="500"/>
                                        <p:tgtEl>
                                          <p:spTgt spid="3">
                                            <p:graphicEl>
                                              <a:dgm id="{2E3214C1-8C64-4930-9055-991405981774}"/>
                                            </p:graphicEl>
                                          </p:spTgt>
                                        </p:tgtEl>
                                      </p:cBhvr>
                                    </p:animEffect>
                                    <p:anim calcmode="lin" valueType="num">
                                      <p:cBhvr>
                                        <p:cTn id="72" dur="500" fill="hold"/>
                                        <p:tgtEl>
                                          <p:spTgt spid="3">
                                            <p:graphicEl>
                                              <a:dgm id="{2E3214C1-8C64-4930-9055-991405981774}"/>
                                            </p:graphicEl>
                                          </p:spTgt>
                                        </p:tgtEl>
                                        <p:attrNameLst>
                                          <p:attrName>ppt_x</p:attrName>
                                        </p:attrNameLst>
                                      </p:cBhvr>
                                      <p:tavLst>
                                        <p:tav tm="0">
                                          <p:val>
                                            <p:fltVal val="0.5"/>
                                          </p:val>
                                        </p:tav>
                                        <p:tav tm="100000">
                                          <p:val>
                                            <p:strVal val="#ppt_x"/>
                                          </p:val>
                                        </p:tav>
                                      </p:tavLst>
                                    </p:anim>
                                    <p:anim calcmode="lin" valueType="num">
                                      <p:cBhvr>
                                        <p:cTn id="73" dur="500" fill="hold"/>
                                        <p:tgtEl>
                                          <p:spTgt spid="3">
                                            <p:graphicEl>
                                              <a:dgm id="{2E3214C1-8C64-4930-9055-991405981774}"/>
                                            </p:graphicEl>
                                          </p:spTgt>
                                        </p:tgtEl>
                                        <p:attrNameLst>
                                          <p:attrName>ppt_y</p:attrName>
                                        </p:attrNameLst>
                                      </p:cBhvr>
                                      <p:tavLst>
                                        <p:tav tm="0">
                                          <p:val>
                                            <p:fltVal val="0.5"/>
                                          </p:val>
                                        </p:tav>
                                        <p:tav tm="100000">
                                          <p:val>
                                            <p:strVal val="#ppt_y"/>
                                          </p:val>
                                        </p:tav>
                                      </p:tavLst>
                                    </p:anim>
                                  </p:childTnLst>
                                </p:cTn>
                              </p:par>
                              <p:par>
                                <p:cTn id="74" presetID="53" presetClass="entr" presetSubtype="528" fill="hold" grpId="0" nodeType="withEffect">
                                  <p:stCondLst>
                                    <p:cond delay="0"/>
                                  </p:stCondLst>
                                  <p:childTnLst>
                                    <p:set>
                                      <p:cBhvr>
                                        <p:cTn id="75" dur="1" fill="hold">
                                          <p:stCondLst>
                                            <p:cond delay="0"/>
                                          </p:stCondLst>
                                        </p:cTn>
                                        <p:tgtEl>
                                          <p:spTgt spid="3">
                                            <p:graphicEl>
                                              <a:dgm id="{5F2FA2AC-93B2-4AAF-A56A-44565BB0B172}"/>
                                            </p:graphicEl>
                                          </p:spTgt>
                                        </p:tgtEl>
                                        <p:attrNameLst>
                                          <p:attrName>style.visibility</p:attrName>
                                        </p:attrNameLst>
                                      </p:cBhvr>
                                      <p:to>
                                        <p:strVal val="visible"/>
                                      </p:to>
                                    </p:set>
                                    <p:anim calcmode="lin" valueType="num">
                                      <p:cBhvr>
                                        <p:cTn id="76" dur="500" fill="hold"/>
                                        <p:tgtEl>
                                          <p:spTgt spid="3">
                                            <p:graphicEl>
                                              <a:dgm id="{5F2FA2AC-93B2-4AAF-A56A-44565BB0B172}"/>
                                            </p:graphicEl>
                                          </p:spTgt>
                                        </p:tgtEl>
                                        <p:attrNameLst>
                                          <p:attrName>ppt_w</p:attrName>
                                        </p:attrNameLst>
                                      </p:cBhvr>
                                      <p:tavLst>
                                        <p:tav tm="0">
                                          <p:val>
                                            <p:fltVal val="0"/>
                                          </p:val>
                                        </p:tav>
                                        <p:tav tm="100000">
                                          <p:val>
                                            <p:strVal val="#ppt_w"/>
                                          </p:val>
                                        </p:tav>
                                      </p:tavLst>
                                    </p:anim>
                                    <p:anim calcmode="lin" valueType="num">
                                      <p:cBhvr>
                                        <p:cTn id="77" dur="500" fill="hold"/>
                                        <p:tgtEl>
                                          <p:spTgt spid="3">
                                            <p:graphicEl>
                                              <a:dgm id="{5F2FA2AC-93B2-4AAF-A56A-44565BB0B172}"/>
                                            </p:graphicEl>
                                          </p:spTgt>
                                        </p:tgtEl>
                                        <p:attrNameLst>
                                          <p:attrName>ppt_h</p:attrName>
                                        </p:attrNameLst>
                                      </p:cBhvr>
                                      <p:tavLst>
                                        <p:tav tm="0">
                                          <p:val>
                                            <p:fltVal val="0"/>
                                          </p:val>
                                        </p:tav>
                                        <p:tav tm="100000">
                                          <p:val>
                                            <p:strVal val="#ppt_h"/>
                                          </p:val>
                                        </p:tav>
                                      </p:tavLst>
                                    </p:anim>
                                    <p:animEffect transition="in" filter="fade">
                                      <p:cBhvr>
                                        <p:cTn id="78" dur="500"/>
                                        <p:tgtEl>
                                          <p:spTgt spid="3">
                                            <p:graphicEl>
                                              <a:dgm id="{5F2FA2AC-93B2-4AAF-A56A-44565BB0B172}"/>
                                            </p:graphicEl>
                                          </p:spTgt>
                                        </p:tgtEl>
                                      </p:cBhvr>
                                    </p:animEffect>
                                    <p:anim calcmode="lin" valueType="num">
                                      <p:cBhvr>
                                        <p:cTn id="79" dur="500" fill="hold"/>
                                        <p:tgtEl>
                                          <p:spTgt spid="3">
                                            <p:graphicEl>
                                              <a:dgm id="{5F2FA2AC-93B2-4AAF-A56A-44565BB0B172}"/>
                                            </p:graphicEl>
                                          </p:spTgt>
                                        </p:tgtEl>
                                        <p:attrNameLst>
                                          <p:attrName>ppt_x</p:attrName>
                                        </p:attrNameLst>
                                      </p:cBhvr>
                                      <p:tavLst>
                                        <p:tav tm="0">
                                          <p:val>
                                            <p:fltVal val="0.5"/>
                                          </p:val>
                                        </p:tav>
                                        <p:tav tm="100000">
                                          <p:val>
                                            <p:strVal val="#ppt_x"/>
                                          </p:val>
                                        </p:tav>
                                      </p:tavLst>
                                    </p:anim>
                                    <p:anim calcmode="lin" valueType="num">
                                      <p:cBhvr>
                                        <p:cTn id="80" dur="500" fill="hold"/>
                                        <p:tgtEl>
                                          <p:spTgt spid="3">
                                            <p:graphicEl>
                                              <a:dgm id="{5F2FA2AC-93B2-4AAF-A56A-44565BB0B172}"/>
                                            </p:graphicEl>
                                          </p:spTgt>
                                        </p:tgtEl>
                                        <p:attrNameLst>
                                          <p:attrName>ppt_y</p:attrName>
                                        </p:attrNameLst>
                                      </p:cBhvr>
                                      <p:tavLst>
                                        <p:tav tm="0">
                                          <p:val>
                                            <p:fltVal val="0.5"/>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53" presetClass="entr" presetSubtype="528" fill="hold" grpId="0" nodeType="clickEffect">
                                  <p:stCondLst>
                                    <p:cond delay="0"/>
                                  </p:stCondLst>
                                  <p:childTnLst>
                                    <p:set>
                                      <p:cBhvr>
                                        <p:cTn id="84" dur="1" fill="hold">
                                          <p:stCondLst>
                                            <p:cond delay="0"/>
                                          </p:stCondLst>
                                        </p:cTn>
                                        <p:tgtEl>
                                          <p:spTgt spid="3">
                                            <p:graphicEl>
                                              <a:dgm id="{C5295324-C35F-412C-80F2-FA980907721E}"/>
                                            </p:graphicEl>
                                          </p:spTgt>
                                        </p:tgtEl>
                                        <p:attrNameLst>
                                          <p:attrName>style.visibility</p:attrName>
                                        </p:attrNameLst>
                                      </p:cBhvr>
                                      <p:to>
                                        <p:strVal val="visible"/>
                                      </p:to>
                                    </p:set>
                                    <p:anim calcmode="lin" valueType="num">
                                      <p:cBhvr>
                                        <p:cTn id="85" dur="500" fill="hold"/>
                                        <p:tgtEl>
                                          <p:spTgt spid="3">
                                            <p:graphicEl>
                                              <a:dgm id="{C5295324-C35F-412C-80F2-FA980907721E}"/>
                                            </p:graphicEl>
                                          </p:spTgt>
                                        </p:tgtEl>
                                        <p:attrNameLst>
                                          <p:attrName>ppt_w</p:attrName>
                                        </p:attrNameLst>
                                      </p:cBhvr>
                                      <p:tavLst>
                                        <p:tav tm="0">
                                          <p:val>
                                            <p:fltVal val="0"/>
                                          </p:val>
                                        </p:tav>
                                        <p:tav tm="100000">
                                          <p:val>
                                            <p:strVal val="#ppt_w"/>
                                          </p:val>
                                        </p:tav>
                                      </p:tavLst>
                                    </p:anim>
                                    <p:anim calcmode="lin" valueType="num">
                                      <p:cBhvr>
                                        <p:cTn id="86" dur="500" fill="hold"/>
                                        <p:tgtEl>
                                          <p:spTgt spid="3">
                                            <p:graphicEl>
                                              <a:dgm id="{C5295324-C35F-412C-80F2-FA980907721E}"/>
                                            </p:graphicEl>
                                          </p:spTgt>
                                        </p:tgtEl>
                                        <p:attrNameLst>
                                          <p:attrName>ppt_h</p:attrName>
                                        </p:attrNameLst>
                                      </p:cBhvr>
                                      <p:tavLst>
                                        <p:tav tm="0">
                                          <p:val>
                                            <p:fltVal val="0"/>
                                          </p:val>
                                        </p:tav>
                                        <p:tav tm="100000">
                                          <p:val>
                                            <p:strVal val="#ppt_h"/>
                                          </p:val>
                                        </p:tav>
                                      </p:tavLst>
                                    </p:anim>
                                    <p:animEffect transition="in" filter="fade">
                                      <p:cBhvr>
                                        <p:cTn id="87" dur="500"/>
                                        <p:tgtEl>
                                          <p:spTgt spid="3">
                                            <p:graphicEl>
                                              <a:dgm id="{C5295324-C35F-412C-80F2-FA980907721E}"/>
                                            </p:graphicEl>
                                          </p:spTgt>
                                        </p:tgtEl>
                                      </p:cBhvr>
                                    </p:animEffect>
                                    <p:anim calcmode="lin" valueType="num">
                                      <p:cBhvr>
                                        <p:cTn id="88" dur="500" fill="hold"/>
                                        <p:tgtEl>
                                          <p:spTgt spid="3">
                                            <p:graphicEl>
                                              <a:dgm id="{C5295324-C35F-412C-80F2-FA980907721E}"/>
                                            </p:graphicEl>
                                          </p:spTgt>
                                        </p:tgtEl>
                                        <p:attrNameLst>
                                          <p:attrName>ppt_x</p:attrName>
                                        </p:attrNameLst>
                                      </p:cBhvr>
                                      <p:tavLst>
                                        <p:tav tm="0">
                                          <p:val>
                                            <p:fltVal val="0.5"/>
                                          </p:val>
                                        </p:tav>
                                        <p:tav tm="100000">
                                          <p:val>
                                            <p:strVal val="#ppt_x"/>
                                          </p:val>
                                        </p:tav>
                                      </p:tavLst>
                                    </p:anim>
                                    <p:anim calcmode="lin" valueType="num">
                                      <p:cBhvr>
                                        <p:cTn id="89" dur="500" fill="hold"/>
                                        <p:tgtEl>
                                          <p:spTgt spid="3">
                                            <p:graphicEl>
                                              <a:dgm id="{C5295324-C35F-412C-80F2-FA980907721E}"/>
                                            </p:graphicEl>
                                          </p:spTgt>
                                        </p:tgtEl>
                                        <p:attrNameLst>
                                          <p:attrName>ppt_y</p:attrName>
                                        </p:attrNameLst>
                                      </p:cBhvr>
                                      <p:tavLst>
                                        <p:tav tm="0">
                                          <p:val>
                                            <p:fltVal val="0.5"/>
                                          </p:val>
                                        </p:tav>
                                        <p:tav tm="100000">
                                          <p:val>
                                            <p:strVal val="#ppt_y"/>
                                          </p:val>
                                        </p:tav>
                                      </p:tavLst>
                                    </p:anim>
                                  </p:childTnLst>
                                </p:cTn>
                              </p:par>
                              <p:par>
                                <p:cTn id="90" presetID="53" presetClass="entr" presetSubtype="528" fill="hold" grpId="0" nodeType="withEffect">
                                  <p:stCondLst>
                                    <p:cond delay="0"/>
                                  </p:stCondLst>
                                  <p:childTnLst>
                                    <p:set>
                                      <p:cBhvr>
                                        <p:cTn id="91" dur="1" fill="hold">
                                          <p:stCondLst>
                                            <p:cond delay="0"/>
                                          </p:stCondLst>
                                        </p:cTn>
                                        <p:tgtEl>
                                          <p:spTgt spid="3">
                                            <p:graphicEl>
                                              <a:dgm id="{2CB2BA26-C1F0-49E1-9E0D-D437CE784E70}"/>
                                            </p:graphicEl>
                                          </p:spTgt>
                                        </p:tgtEl>
                                        <p:attrNameLst>
                                          <p:attrName>style.visibility</p:attrName>
                                        </p:attrNameLst>
                                      </p:cBhvr>
                                      <p:to>
                                        <p:strVal val="visible"/>
                                      </p:to>
                                    </p:set>
                                    <p:anim calcmode="lin" valueType="num">
                                      <p:cBhvr>
                                        <p:cTn id="92" dur="500" fill="hold"/>
                                        <p:tgtEl>
                                          <p:spTgt spid="3">
                                            <p:graphicEl>
                                              <a:dgm id="{2CB2BA26-C1F0-49E1-9E0D-D437CE784E70}"/>
                                            </p:graphicEl>
                                          </p:spTgt>
                                        </p:tgtEl>
                                        <p:attrNameLst>
                                          <p:attrName>ppt_w</p:attrName>
                                        </p:attrNameLst>
                                      </p:cBhvr>
                                      <p:tavLst>
                                        <p:tav tm="0">
                                          <p:val>
                                            <p:fltVal val="0"/>
                                          </p:val>
                                        </p:tav>
                                        <p:tav tm="100000">
                                          <p:val>
                                            <p:strVal val="#ppt_w"/>
                                          </p:val>
                                        </p:tav>
                                      </p:tavLst>
                                    </p:anim>
                                    <p:anim calcmode="lin" valueType="num">
                                      <p:cBhvr>
                                        <p:cTn id="93" dur="500" fill="hold"/>
                                        <p:tgtEl>
                                          <p:spTgt spid="3">
                                            <p:graphicEl>
                                              <a:dgm id="{2CB2BA26-C1F0-49E1-9E0D-D437CE784E70}"/>
                                            </p:graphicEl>
                                          </p:spTgt>
                                        </p:tgtEl>
                                        <p:attrNameLst>
                                          <p:attrName>ppt_h</p:attrName>
                                        </p:attrNameLst>
                                      </p:cBhvr>
                                      <p:tavLst>
                                        <p:tav tm="0">
                                          <p:val>
                                            <p:fltVal val="0"/>
                                          </p:val>
                                        </p:tav>
                                        <p:tav tm="100000">
                                          <p:val>
                                            <p:strVal val="#ppt_h"/>
                                          </p:val>
                                        </p:tav>
                                      </p:tavLst>
                                    </p:anim>
                                    <p:animEffect transition="in" filter="fade">
                                      <p:cBhvr>
                                        <p:cTn id="94" dur="500"/>
                                        <p:tgtEl>
                                          <p:spTgt spid="3">
                                            <p:graphicEl>
                                              <a:dgm id="{2CB2BA26-C1F0-49E1-9E0D-D437CE784E70}"/>
                                            </p:graphicEl>
                                          </p:spTgt>
                                        </p:tgtEl>
                                      </p:cBhvr>
                                    </p:animEffect>
                                    <p:anim calcmode="lin" valueType="num">
                                      <p:cBhvr>
                                        <p:cTn id="95" dur="500" fill="hold"/>
                                        <p:tgtEl>
                                          <p:spTgt spid="3">
                                            <p:graphicEl>
                                              <a:dgm id="{2CB2BA26-C1F0-49E1-9E0D-D437CE784E70}"/>
                                            </p:graphicEl>
                                          </p:spTgt>
                                        </p:tgtEl>
                                        <p:attrNameLst>
                                          <p:attrName>ppt_x</p:attrName>
                                        </p:attrNameLst>
                                      </p:cBhvr>
                                      <p:tavLst>
                                        <p:tav tm="0">
                                          <p:val>
                                            <p:fltVal val="0.5"/>
                                          </p:val>
                                        </p:tav>
                                        <p:tav tm="100000">
                                          <p:val>
                                            <p:strVal val="#ppt_x"/>
                                          </p:val>
                                        </p:tav>
                                      </p:tavLst>
                                    </p:anim>
                                    <p:anim calcmode="lin" valueType="num">
                                      <p:cBhvr>
                                        <p:cTn id="96" dur="500" fill="hold"/>
                                        <p:tgtEl>
                                          <p:spTgt spid="3">
                                            <p:graphicEl>
                                              <a:dgm id="{2CB2BA26-C1F0-49E1-9E0D-D437CE784E70}"/>
                                            </p:graphicEl>
                                          </p:spTgt>
                                        </p:tgtEl>
                                        <p:attrNameLst>
                                          <p:attrName>ppt_y</p:attrName>
                                        </p:attrNameLst>
                                      </p:cBhvr>
                                      <p:tavLst>
                                        <p:tav tm="0">
                                          <p:val>
                                            <p:fltVal val="0.5"/>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53" presetClass="entr" presetSubtype="528" fill="hold" grpId="0" nodeType="clickEffect">
                                  <p:stCondLst>
                                    <p:cond delay="0"/>
                                  </p:stCondLst>
                                  <p:childTnLst>
                                    <p:set>
                                      <p:cBhvr>
                                        <p:cTn id="100" dur="1" fill="hold">
                                          <p:stCondLst>
                                            <p:cond delay="0"/>
                                          </p:stCondLst>
                                        </p:cTn>
                                        <p:tgtEl>
                                          <p:spTgt spid="3">
                                            <p:graphicEl>
                                              <a:dgm id="{60EC7EA3-E069-4125-A5F1-876C8C339731}"/>
                                            </p:graphicEl>
                                          </p:spTgt>
                                        </p:tgtEl>
                                        <p:attrNameLst>
                                          <p:attrName>style.visibility</p:attrName>
                                        </p:attrNameLst>
                                      </p:cBhvr>
                                      <p:to>
                                        <p:strVal val="visible"/>
                                      </p:to>
                                    </p:set>
                                    <p:anim calcmode="lin" valueType="num">
                                      <p:cBhvr>
                                        <p:cTn id="101" dur="500" fill="hold"/>
                                        <p:tgtEl>
                                          <p:spTgt spid="3">
                                            <p:graphicEl>
                                              <a:dgm id="{60EC7EA3-E069-4125-A5F1-876C8C339731}"/>
                                            </p:graphicEl>
                                          </p:spTgt>
                                        </p:tgtEl>
                                        <p:attrNameLst>
                                          <p:attrName>ppt_w</p:attrName>
                                        </p:attrNameLst>
                                      </p:cBhvr>
                                      <p:tavLst>
                                        <p:tav tm="0">
                                          <p:val>
                                            <p:fltVal val="0"/>
                                          </p:val>
                                        </p:tav>
                                        <p:tav tm="100000">
                                          <p:val>
                                            <p:strVal val="#ppt_w"/>
                                          </p:val>
                                        </p:tav>
                                      </p:tavLst>
                                    </p:anim>
                                    <p:anim calcmode="lin" valueType="num">
                                      <p:cBhvr>
                                        <p:cTn id="102" dur="500" fill="hold"/>
                                        <p:tgtEl>
                                          <p:spTgt spid="3">
                                            <p:graphicEl>
                                              <a:dgm id="{60EC7EA3-E069-4125-A5F1-876C8C339731}"/>
                                            </p:graphicEl>
                                          </p:spTgt>
                                        </p:tgtEl>
                                        <p:attrNameLst>
                                          <p:attrName>ppt_h</p:attrName>
                                        </p:attrNameLst>
                                      </p:cBhvr>
                                      <p:tavLst>
                                        <p:tav tm="0">
                                          <p:val>
                                            <p:fltVal val="0"/>
                                          </p:val>
                                        </p:tav>
                                        <p:tav tm="100000">
                                          <p:val>
                                            <p:strVal val="#ppt_h"/>
                                          </p:val>
                                        </p:tav>
                                      </p:tavLst>
                                    </p:anim>
                                    <p:animEffect transition="in" filter="fade">
                                      <p:cBhvr>
                                        <p:cTn id="103" dur="500"/>
                                        <p:tgtEl>
                                          <p:spTgt spid="3">
                                            <p:graphicEl>
                                              <a:dgm id="{60EC7EA3-E069-4125-A5F1-876C8C339731}"/>
                                            </p:graphicEl>
                                          </p:spTgt>
                                        </p:tgtEl>
                                      </p:cBhvr>
                                    </p:animEffect>
                                    <p:anim calcmode="lin" valueType="num">
                                      <p:cBhvr>
                                        <p:cTn id="104" dur="500" fill="hold"/>
                                        <p:tgtEl>
                                          <p:spTgt spid="3">
                                            <p:graphicEl>
                                              <a:dgm id="{60EC7EA3-E069-4125-A5F1-876C8C339731}"/>
                                            </p:graphicEl>
                                          </p:spTgt>
                                        </p:tgtEl>
                                        <p:attrNameLst>
                                          <p:attrName>ppt_x</p:attrName>
                                        </p:attrNameLst>
                                      </p:cBhvr>
                                      <p:tavLst>
                                        <p:tav tm="0">
                                          <p:val>
                                            <p:fltVal val="0.5"/>
                                          </p:val>
                                        </p:tav>
                                        <p:tav tm="100000">
                                          <p:val>
                                            <p:strVal val="#ppt_x"/>
                                          </p:val>
                                        </p:tav>
                                      </p:tavLst>
                                    </p:anim>
                                    <p:anim calcmode="lin" valueType="num">
                                      <p:cBhvr>
                                        <p:cTn id="105" dur="500" fill="hold"/>
                                        <p:tgtEl>
                                          <p:spTgt spid="3">
                                            <p:graphicEl>
                                              <a:dgm id="{60EC7EA3-E069-4125-A5F1-876C8C339731}"/>
                                            </p:graphicEl>
                                          </p:spTgt>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3">
                                            <p:graphicEl>
                                              <a:dgm id="{5B9137A3-82E4-4ABB-B89D-1A79B2F27963}"/>
                                            </p:graphicEl>
                                          </p:spTgt>
                                        </p:tgtEl>
                                        <p:attrNameLst>
                                          <p:attrName>style.visibility</p:attrName>
                                        </p:attrNameLst>
                                      </p:cBhvr>
                                      <p:to>
                                        <p:strVal val="visible"/>
                                      </p:to>
                                    </p:set>
                                    <p:anim calcmode="lin" valueType="num">
                                      <p:cBhvr>
                                        <p:cTn id="108" dur="500" fill="hold"/>
                                        <p:tgtEl>
                                          <p:spTgt spid="3">
                                            <p:graphicEl>
                                              <a:dgm id="{5B9137A3-82E4-4ABB-B89D-1A79B2F27963}"/>
                                            </p:graphicEl>
                                          </p:spTgt>
                                        </p:tgtEl>
                                        <p:attrNameLst>
                                          <p:attrName>ppt_w</p:attrName>
                                        </p:attrNameLst>
                                      </p:cBhvr>
                                      <p:tavLst>
                                        <p:tav tm="0">
                                          <p:val>
                                            <p:fltVal val="0"/>
                                          </p:val>
                                        </p:tav>
                                        <p:tav tm="100000">
                                          <p:val>
                                            <p:strVal val="#ppt_w"/>
                                          </p:val>
                                        </p:tav>
                                      </p:tavLst>
                                    </p:anim>
                                    <p:anim calcmode="lin" valueType="num">
                                      <p:cBhvr>
                                        <p:cTn id="109" dur="500" fill="hold"/>
                                        <p:tgtEl>
                                          <p:spTgt spid="3">
                                            <p:graphicEl>
                                              <a:dgm id="{5B9137A3-82E4-4ABB-B89D-1A79B2F27963}"/>
                                            </p:graphicEl>
                                          </p:spTgt>
                                        </p:tgtEl>
                                        <p:attrNameLst>
                                          <p:attrName>ppt_h</p:attrName>
                                        </p:attrNameLst>
                                      </p:cBhvr>
                                      <p:tavLst>
                                        <p:tav tm="0">
                                          <p:val>
                                            <p:fltVal val="0"/>
                                          </p:val>
                                        </p:tav>
                                        <p:tav tm="100000">
                                          <p:val>
                                            <p:strVal val="#ppt_h"/>
                                          </p:val>
                                        </p:tav>
                                      </p:tavLst>
                                    </p:anim>
                                    <p:animEffect transition="in" filter="fade">
                                      <p:cBhvr>
                                        <p:cTn id="110" dur="500"/>
                                        <p:tgtEl>
                                          <p:spTgt spid="3">
                                            <p:graphicEl>
                                              <a:dgm id="{5B9137A3-82E4-4ABB-B89D-1A79B2F27963}"/>
                                            </p:graphicEl>
                                          </p:spTgt>
                                        </p:tgtEl>
                                      </p:cBhvr>
                                    </p:animEffect>
                                    <p:anim calcmode="lin" valueType="num">
                                      <p:cBhvr>
                                        <p:cTn id="111" dur="500" fill="hold"/>
                                        <p:tgtEl>
                                          <p:spTgt spid="3">
                                            <p:graphicEl>
                                              <a:dgm id="{5B9137A3-82E4-4ABB-B89D-1A79B2F27963}"/>
                                            </p:graphicEl>
                                          </p:spTgt>
                                        </p:tgtEl>
                                        <p:attrNameLst>
                                          <p:attrName>ppt_x</p:attrName>
                                        </p:attrNameLst>
                                      </p:cBhvr>
                                      <p:tavLst>
                                        <p:tav tm="0">
                                          <p:val>
                                            <p:fltVal val="0.5"/>
                                          </p:val>
                                        </p:tav>
                                        <p:tav tm="100000">
                                          <p:val>
                                            <p:strVal val="#ppt_x"/>
                                          </p:val>
                                        </p:tav>
                                      </p:tavLst>
                                    </p:anim>
                                    <p:anim calcmode="lin" valueType="num">
                                      <p:cBhvr>
                                        <p:cTn id="112" dur="500" fill="hold"/>
                                        <p:tgtEl>
                                          <p:spTgt spid="3">
                                            <p:graphicEl>
                                              <a:dgm id="{5B9137A3-82E4-4ABB-B89D-1A79B2F27963}"/>
                                            </p:graphic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DDC84A9-E1FD-4983-8941-6BA7BBE416D4}"/>
              </a:ext>
            </a:extLst>
          </p:cNvPr>
          <p:cNvSpPr/>
          <p:nvPr/>
        </p:nvSpPr>
        <p:spPr>
          <a:xfrm>
            <a:off x="1" y="0"/>
            <a:ext cx="5725910" cy="769441"/>
          </a:xfrm>
          <a:prstGeom prst="rect">
            <a:avLst/>
          </a:prstGeom>
        </p:spPr>
        <p:txBody>
          <a:bodyPr wrap="square">
            <a:spAutoFit/>
          </a:bodyPr>
          <a:lstStyle/>
          <a:p>
            <a:pPr algn="ctr"/>
            <a:r>
              <a:rPr lang="es-ES" sz="4400" b="1" dirty="0">
                <a:ln w="9525">
                  <a:solidFill>
                    <a:schemeClr val="bg1"/>
                  </a:solidFill>
                  <a:prstDash val="solid"/>
                </a:ln>
                <a:solidFill>
                  <a:schemeClr val="accent1">
                    <a:lumMod val="50000"/>
                  </a:schemeClr>
                </a:solidFill>
                <a:effectLst>
                  <a:outerShdw blurRad="12700" dist="38100" dir="2700000" algn="tl" rotWithShape="0">
                    <a:schemeClr val="accent5">
                      <a:lumMod val="60000"/>
                      <a:lumOff val="40000"/>
                    </a:schemeClr>
                  </a:outerShdw>
                </a:effectLst>
              </a:rPr>
              <a:t>LA VISIÓN DEL TRONO</a:t>
            </a:r>
          </a:p>
        </p:txBody>
      </p:sp>
      <p:sp>
        <p:nvSpPr>
          <p:cNvPr id="3" name="Rectángulo 2">
            <a:extLst>
              <a:ext uri="{FF2B5EF4-FFF2-40B4-BE49-F238E27FC236}">
                <a16:creationId xmlns:a16="http://schemas.microsoft.com/office/drawing/2014/main" id="{C19F0523-3606-4E6E-87AB-BC9E7F1E235F}"/>
              </a:ext>
            </a:extLst>
          </p:cNvPr>
          <p:cNvSpPr/>
          <p:nvPr/>
        </p:nvSpPr>
        <p:spPr>
          <a:xfrm>
            <a:off x="357065" y="666468"/>
            <a:ext cx="5011783" cy="1200329"/>
          </a:xfrm>
          <a:prstGeom prst="rect">
            <a:avLst/>
          </a:prstGeom>
        </p:spPr>
        <p:txBody>
          <a:bodyPr wrap="square">
            <a:spAutoFit/>
          </a:bodyPr>
          <a:lstStyle/>
          <a:p>
            <a:r>
              <a:rPr lang="es-ES" b="1" dirty="0">
                <a:solidFill>
                  <a:schemeClr val="bg1"/>
                </a:solidFill>
                <a:effectLst>
                  <a:outerShdw blurRad="38100" dist="38100" dir="2700000" algn="tl">
                    <a:srgbClr val="000000">
                      <a:alpha val="43137"/>
                    </a:srgbClr>
                  </a:outerShdw>
                </a:effectLst>
                <a:latin typeface="Comic Sans MS" panose="030F0702030302020204" pitchFamily="66" charset="0"/>
              </a:rPr>
              <a:t>“Y del trono salían relámpagos y truenos y voces; y delante del trono ardían siete lámparas de fuego, las cuales son los siete espíritus de Dios” </a:t>
            </a:r>
            <a:r>
              <a:rPr lang="es-ES" sz="1600" b="1" dirty="0">
                <a:solidFill>
                  <a:schemeClr val="bg1"/>
                </a:solidFill>
                <a:effectLst>
                  <a:outerShdw blurRad="38100" dist="38100" dir="2700000" algn="tl">
                    <a:srgbClr val="000000">
                      <a:alpha val="43137"/>
                    </a:srgbClr>
                  </a:outerShdw>
                </a:effectLst>
                <a:latin typeface="Comic Sans MS" panose="030F0702030302020204" pitchFamily="66" charset="0"/>
              </a:rPr>
              <a:t>(Apocalipsis 4:5)</a:t>
            </a:r>
          </a:p>
        </p:txBody>
      </p:sp>
      <p:sp>
        <p:nvSpPr>
          <p:cNvPr id="4" name="CuadroTexto 3">
            <a:extLst>
              <a:ext uri="{FF2B5EF4-FFF2-40B4-BE49-F238E27FC236}">
                <a16:creationId xmlns:a16="http://schemas.microsoft.com/office/drawing/2014/main" id="{066704DB-3FF6-469A-B014-6FC55549472C}"/>
              </a:ext>
            </a:extLst>
          </p:cNvPr>
          <p:cNvSpPr txBox="1"/>
          <p:nvPr/>
        </p:nvSpPr>
        <p:spPr>
          <a:xfrm>
            <a:off x="69673" y="1865932"/>
            <a:ext cx="5725910" cy="2323713"/>
          </a:xfrm>
          <a:prstGeom prst="rect">
            <a:avLst/>
          </a:prstGeom>
          <a:noFill/>
        </p:spPr>
        <p:txBody>
          <a:bodyPr wrap="square" rtlCol="0">
            <a:spAutoFit/>
          </a:bodyPr>
          <a:lstStyle/>
          <a:p>
            <a:pPr>
              <a:spcBef>
                <a:spcPts val="600"/>
              </a:spcBef>
            </a:pPr>
            <a:r>
              <a:rPr lang="es-ES" sz="2000" b="1" dirty="0"/>
              <a:t>A Juan se le mostró una visión del trono de Dios similar a las que tuvieron Moisés (Éxodo 24:9-10), Isaías (Isaías 6:1-4) y Ezequiel (Ezequiel 1:22, 26-28).</a:t>
            </a:r>
          </a:p>
          <a:p>
            <a:pPr>
              <a:spcBef>
                <a:spcPts val="600"/>
              </a:spcBef>
            </a:pPr>
            <a:r>
              <a:rPr lang="es-ES" sz="2000" b="1" dirty="0"/>
              <a:t>El arco iris que rodea al trono nos recuerda las promesas y la protección de Dios (Génesis 9:9-17). Podemos, pues, acercarnos confiadamente al trono de la gracia (Hebreos 4:16).</a:t>
            </a:r>
          </a:p>
        </p:txBody>
      </p:sp>
      <p:pic>
        <p:nvPicPr>
          <p:cNvPr id="10" name="Imagen 9">
            <a:extLst>
              <a:ext uri="{FF2B5EF4-FFF2-40B4-BE49-F238E27FC236}">
                <a16:creationId xmlns:a16="http://schemas.microsoft.com/office/drawing/2014/main" id="{0B402C02-6C5C-4774-A046-AA269D301B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317" y="4191193"/>
            <a:ext cx="2926001" cy="1463001"/>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n 6" descr="Imagen que contiene persona, hombre&#10;&#10;Descripción generada automáticamente">
            <a:extLst>
              <a:ext uri="{FF2B5EF4-FFF2-40B4-BE49-F238E27FC236}">
                <a16:creationId xmlns:a16="http://schemas.microsoft.com/office/drawing/2014/main" id="{FF3BEC8F-A63B-47B8-9C90-F52E58EA724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60747" y="4902759"/>
            <a:ext cx="3276936" cy="1860052"/>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pic>
        <p:nvPicPr>
          <p:cNvPr id="9" name="Imagen 8">
            <a:extLst>
              <a:ext uri="{FF2B5EF4-FFF2-40B4-BE49-F238E27FC236}">
                <a16:creationId xmlns:a16="http://schemas.microsoft.com/office/drawing/2014/main" id="{96C5C023-2797-403B-BFF3-D3CA7ACE6C9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95582" y="178564"/>
            <a:ext cx="3217713" cy="45691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Rectángulo 11">
            <a:extLst>
              <a:ext uri="{FF2B5EF4-FFF2-40B4-BE49-F238E27FC236}">
                <a16:creationId xmlns:a16="http://schemas.microsoft.com/office/drawing/2014/main" id="{4966BA87-684D-47D4-8955-C06C30F9EB5F}"/>
              </a:ext>
            </a:extLst>
          </p:cNvPr>
          <p:cNvSpPr/>
          <p:nvPr/>
        </p:nvSpPr>
        <p:spPr>
          <a:xfrm>
            <a:off x="3126377" y="4140760"/>
            <a:ext cx="2634370" cy="1631216"/>
          </a:xfrm>
          <a:prstGeom prst="rect">
            <a:avLst/>
          </a:prstGeom>
        </p:spPr>
        <p:txBody>
          <a:bodyPr wrap="square">
            <a:spAutoFit/>
          </a:bodyPr>
          <a:lstStyle/>
          <a:p>
            <a:pPr>
              <a:spcBef>
                <a:spcPts val="600"/>
              </a:spcBef>
            </a:pPr>
            <a:r>
              <a:rPr lang="es-ES" sz="2000" b="1" dirty="0"/>
              <a:t>El Padre recibe una triple alabanza, y es considerado digno por su poder creador y sustentador (v. 11).</a:t>
            </a:r>
          </a:p>
        </p:txBody>
      </p:sp>
      <p:sp>
        <p:nvSpPr>
          <p:cNvPr id="13" name="Rectángulo 12">
            <a:extLst>
              <a:ext uri="{FF2B5EF4-FFF2-40B4-BE49-F238E27FC236}">
                <a16:creationId xmlns:a16="http://schemas.microsoft.com/office/drawing/2014/main" id="{6A34DE82-678A-413D-A4FE-D9F40D41D043}"/>
              </a:ext>
            </a:extLst>
          </p:cNvPr>
          <p:cNvSpPr/>
          <p:nvPr/>
        </p:nvSpPr>
        <p:spPr>
          <a:xfrm>
            <a:off x="1698171" y="5779260"/>
            <a:ext cx="4027740" cy="1015663"/>
          </a:xfrm>
          <a:prstGeom prst="rect">
            <a:avLst/>
          </a:prstGeom>
        </p:spPr>
        <p:txBody>
          <a:bodyPr wrap="square">
            <a:spAutoFit/>
          </a:bodyPr>
          <a:lstStyle/>
          <a:p>
            <a:pPr>
              <a:spcBef>
                <a:spcPts val="600"/>
              </a:spcBef>
            </a:pPr>
            <a:r>
              <a:rPr lang="es-ES" sz="2000" b="1" dirty="0"/>
              <a:t>A través de esta visión, se reconoce el poder del Padre para gobernar y dirigir el universo que Él ha creado.</a:t>
            </a:r>
          </a:p>
        </p:txBody>
      </p:sp>
      <p:pic>
        <p:nvPicPr>
          <p:cNvPr id="15" name="Imagen 14" descr="Imagen que contiene humo&#10;&#10;Descripción generada automáticamente">
            <a:extLst>
              <a:ext uri="{FF2B5EF4-FFF2-40B4-BE49-F238E27FC236}">
                <a16:creationId xmlns:a16="http://schemas.microsoft.com/office/drawing/2014/main" id="{61B34033-0C7E-4CD2-8B8B-87AA7662E8B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106317" y="5740450"/>
            <a:ext cx="1557018" cy="1075864"/>
          </a:xfrm>
          <a:prstGeom prst="rect">
            <a:avLst/>
          </a:prstGeom>
          <a:ln w="28575">
            <a:solidFill>
              <a:srgbClr val="FFFF00"/>
            </a:solidFill>
          </a:ln>
        </p:spPr>
      </p:pic>
    </p:spTree>
    <p:extLst>
      <p:ext uri="{BB962C8B-B14F-4D97-AF65-F5344CB8AC3E}">
        <p14:creationId xmlns:p14="http://schemas.microsoft.com/office/powerpoint/2010/main" val="152457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anim calcmode="lin" valueType="num">
                                      <p:cBhvr>
                                        <p:cTn id="24" dur="500" fill="hold"/>
                                        <p:tgtEl>
                                          <p:spTgt spid="9"/>
                                        </p:tgtEl>
                                        <p:attrNameLst>
                                          <p:attrName>ppt_x</p:attrName>
                                        </p:attrNameLst>
                                      </p:cBhvr>
                                      <p:tavLst>
                                        <p:tav tm="0">
                                          <p:val>
                                            <p:fltVal val="0.5"/>
                                          </p:val>
                                        </p:tav>
                                        <p:tav tm="100000">
                                          <p:val>
                                            <p:strVal val="#ppt_x"/>
                                          </p:val>
                                        </p:tav>
                                      </p:tavLst>
                                    </p:anim>
                                    <p:anim calcmode="lin" valueType="num">
                                      <p:cBhvr>
                                        <p:cTn id="25" dur="500" fill="hold"/>
                                        <p:tgtEl>
                                          <p:spTgt spid="9"/>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0"/>
                                        </p:tgtEl>
                                      </p:cBhvr>
                                    </p:animEffect>
                                  </p:childTnLst>
                                </p:cTn>
                              </p:par>
                            </p:childTnLst>
                          </p:cTn>
                        </p:par>
                        <p:par>
                          <p:cTn id="38" fill="hold">
                            <p:stCondLst>
                              <p:cond delay="1000"/>
                            </p:stCondLst>
                            <p:childTnLst>
                              <p:par>
                                <p:cTn id="39" presetID="14" presetClass="entr" presetSubtype="10" fill="hold" grpId="0" nodeType="after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randombar(horizontal)">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randombar(horizontal)">
                                      <p:cBhvr>
                                        <p:cTn id="46" dur="500"/>
                                        <p:tgtEl>
                                          <p:spTgt spid="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9"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0-#ppt_w/2"/>
                                          </p:val>
                                        </p:tav>
                                        <p:tav tm="100000">
                                          <p:val>
                                            <p:strVal val="#ppt_x"/>
                                          </p:val>
                                        </p:tav>
                                      </p:tavLst>
                                    </p:anim>
                                    <p:anim calcmode="lin" valueType="num">
                                      <p:cBhvr additive="base">
                                        <p:cTn id="52" dur="500" fill="hold"/>
                                        <p:tgtEl>
                                          <p:spTgt spid="7"/>
                                        </p:tgtEl>
                                        <p:attrNameLst>
                                          <p:attrName>ppt_y</p:attrName>
                                        </p:attrNameLst>
                                      </p:cBhvr>
                                      <p:tavLst>
                                        <p:tav tm="0">
                                          <p:val>
                                            <p:strVal val="0-#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5"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1000" fill="hold"/>
                                        <p:tgtEl>
                                          <p:spTgt spid="15"/>
                                        </p:tgtEl>
                                        <p:attrNameLst>
                                          <p:attrName>ppt_w</p:attrName>
                                        </p:attrNameLst>
                                      </p:cBhvr>
                                      <p:tavLst>
                                        <p:tav tm="0">
                                          <p:val>
                                            <p:fltVal val="0"/>
                                          </p:val>
                                        </p:tav>
                                        <p:tav tm="100000">
                                          <p:val>
                                            <p:strVal val="#ppt_w"/>
                                          </p:val>
                                        </p:tav>
                                      </p:tavLst>
                                    </p:anim>
                                    <p:anim calcmode="lin" valueType="num">
                                      <p:cBhvr>
                                        <p:cTn id="62" dur="1000" fill="hold"/>
                                        <p:tgtEl>
                                          <p:spTgt spid="15"/>
                                        </p:tgtEl>
                                        <p:attrNameLst>
                                          <p:attrName>ppt_h</p:attrName>
                                        </p:attrNameLst>
                                      </p:cBhvr>
                                      <p:tavLst>
                                        <p:tav tm="0">
                                          <p:val>
                                            <p:fltVal val="0"/>
                                          </p:val>
                                        </p:tav>
                                        <p:tav tm="100000">
                                          <p:val>
                                            <p:strVal val="#ppt_h"/>
                                          </p:val>
                                        </p:tav>
                                      </p:tavLst>
                                    </p:anim>
                                    <p:anim calcmode="lin" valueType="num">
                                      <p:cBhvr>
                                        <p:cTn id="63"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15"/>
                                        </p:tgtEl>
                                        <p:attrNameLst>
                                          <p:attrName>ppt_y</p:attrName>
                                        </p:attrNameLst>
                                      </p:cBhvr>
                                      <p:tavLst>
                                        <p:tav tm="0" fmla="#ppt_y+(sin(-2*pi*(1-$))*-#ppt_x+cos(-2*pi*(1-$))*(1-#ppt_y))*(1-$)">
                                          <p:val>
                                            <p:fltVal val="0"/>
                                          </p:val>
                                        </p:tav>
                                        <p:tav tm="100000">
                                          <p:val>
                                            <p:fltVal val="1"/>
                                          </p:val>
                                        </p:tav>
                                      </p:tavLst>
                                    </p:anim>
                                  </p:childTnLst>
                                </p:cTn>
                              </p:par>
                              <p:par>
                                <p:cTn id="65" presetID="15"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p:cTn id="67" dur="1000" fill="hold"/>
                                        <p:tgtEl>
                                          <p:spTgt spid="13"/>
                                        </p:tgtEl>
                                        <p:attrNameLst>
                                          <p:attrName>ppt_w</p:attrName>
                                        </p:attrNameLst>
                                      </p:cBhvr>
                                      <p:tavLst>
                                        <p:tav tm="0">
                                          <p:val>
                                            <p:fltVal val="0"/>
                                          </p:val>
                                        </p:tav>
                                        <p:tav tm="100000">
                                          <p:val>
                                            <p:strVal val="#ppt_w"/>
                                          </p:val>
                                        </p:tav>
                                      </p:tavLst>
                                    </p:anim>
                                    <p:anim calcmode="lin" valueType="num">
                                      <p:cBhvr>
                                        <p:cTn id="68" dur="1000" fill="hold"/>
                                        <p:tgtEl>
                                          <p:spTgt spid="13"/>
                                        </p:tgtEl>
                                        <p:attrNameLst>
                                          <p:attrName>ppt_h</p:attrName>
                                        </p:attrNameLst>
                                      </p:cBhvr>
                                      <p:tavLst>
                                        <p:tav tm="0">
                                          <p:val>
                                            <p:fltVal val="0"/>
                                          </p:val>
                                        </p:tav>
                                        <p:tav tm="100000">
                                          <p:val>
                                            <p:strVal val="#ppt_h"/>
                                          </p:val>
                                        </p:tav>
                                      </p:tavLst>
                                    </p:anim>
                                    <p:anim calcmode="lin" valueType="num">
                                      <p:cBhvr>
                                        <p:cTn id="69"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uild="p"/>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Imagen 6" descr="Imagen que contiene interior, animal&#10;&#10;Descripción generada automáticamente">
            <a:extLst>
              <a:ext uri="{FF2B5EF4-FFF2-40B4-BE49-F238E27FC236}">
                <a16:creationId xmlns:a16="http://schemas.microsoft.com/office/drawing/2014/main" id="{EB05E942-3D50-4091-86F8-6C40D5CFF3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483" y="156496"/>
            <a:ext cx="3980165" cy="223884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Rectángulo 1">
            <a:extLst>
              <a:ext uri="{FF2B5EF4-FFF2-40B4-BE49-F238E27FC236}">
                <a16:creationId xmlns:a16="http://schemas.microsoft.com/office/drawing/2014/main" id="{0657EFEF-7490-4970-9AC2-2AFA2FCBEE12}"/>
              </a:ext>
            </a:extLst>
          </p:cNvPr>
          <p:cNvSpPr/>
          <p:nvPr/>
        </p:nvSpPr>
        <p:spPr>
          <a:xfrm>
            <a:off x="3834200" y="87087"/>
            <a:ext cx="5309799" cy="738664"/>
          </a:xfrm>
          <a:prstGeom prst="rect">
            <a:avLst/>
          </a:prstGeom>
        </p:spPr>
        <p:txBody>
          <a:bodyPr wrap="square">
            <a:spAutoFit/>
            <a:scene3d>
              <a:camera prst="orthographicFront"/>
              <a:lightRig rig="sunrise" dir="t"/>
            </a:scene3d>
            <a:sp3d extrusionH="57150" contourW="19050">
              <a:bevelT h="25400" prst="softRound"/>
              <a:contourClr>
                <a:srgbClr val="721D17"/>
              </a:contourClr>
            </a:sp3d>
          </a:bodyPr>
          <a:lstStyle/>
          <a:p>
            <a:pPr algn="ctr"/>
            <a:r>
              <a:rPr lang="es-ES" sz="4200" b="1" dirty="0">
                <a:ln w="10160">
                  <a:noFill/>
                  <a:prstDash val="solid"/>
                </a:ln>
                <a:solidFill>
                  <a:srgbClr val="FFFFFF"/>
                </a:solidFill>
                <a:effectLst>
                  <a:outerShdw blurRad="38100" dist="22860" dir="5400000" algn="tl" rotWithShape="0">
                    <a:srgbClr val="000000">
                      <a:alpha val="30000"/>
                    </a:srgbClr>
                  </a:outerShdw>
                </a:effectLst>
              </a:rPr>
              <a:t>LOS 4 SERES VIVIENTES</a:t>
            </a:r>
          </a:p>
        </p:txBody>
      </p:sp>
      <p:sp>
        <p:nvSpPr>
          <p:cNvPr id="3" name="Rectángulo 2">
            <a:extLst>
              <a:ext uri="{FF2B5EF4-FFF2-40B4-BE49-F238E27FC236}">
                <a16:creationId xmlns:a16="http://schemas.microsoft.com/office/drawing/2014/main" id="{70245AD1-2F98-4A8A-AA0C-621BB52D227F}"/>
              </a:ext>
            </a:extLst>
          </p:cNvPr>
          <p:cNvSpPr/>
          <p:nvPr/>
        </p:nvSpPr>
        <p:spPr>
          <a:xfrm>
            <a:off x="4166493" y="753923"/>
            <a:ext cx="4909660" cy="1477328"/>
          </a:xfrm>
          <a:prstGeom prst="rect">
            <a:avLst/>
          </a:prstGeom>
        </p:spPr>
        <p:txBody>
          <a:bodyPr wrap="square">
            <a:spAutoFit/>
            <a:scene3d>
              <a:camera prst="orthographicFront"/>
              <a:lightRig rig="threePt" dir="t"/>
            </a:scene3d>
            <a:sp3d extrusionH="57150">
              <a:bevelT w="38100" h="38100"/>
            </a:sp3d>
          </a:bodyPr>
          <a:lstStyle/>
          <a:p>
            <a:r>
              <a:rPr lang="es-ES" b="1" dirty="0">
                <a:solidFill>
                  <a:srgbClr val="721D17"/>
                </a:solidFill>
                <a:latin typeface="Comic Sans MS" panose="030F0702030302020204" pitchFamily="66" charset="0"/>
              </a:rPr>
              <a:t>“El primer ser viviente era semejante a un león; el segundo era semejante a un becerro; el tercero tenía rostro como de hombre; y el cuarto era semejante a un águila volando” </a:t>
            </a:r>
            <a:r>
              <a:rPr lang="es-ES" sz="1600" b="1" dirty="0">
                <a:solidFill>
                  <a:srgbClr val="721D17"/>
                </a:solidFill>
                <a:latin typeface="Comic Sans MS" panose="030F0702030302020204" pitchFamily="66" charset="0"/>
              </a:rPr>
              <a:t>(Apocalipsis 4:7)</a:t>
            </a:r>
          </a:p>
        </p:txBody>
      </p:sp>
      <p:graphicFrame>
        <p:nvGraphicFramePr>
          <p:cNvPr id="4" name="6 Diagrama">
            <a:extLst>
              <a:ext uri="{FF2B5EF4-FFF2-40B4-BE49-F238E27FC236}">
                <a16:creationId xmlns:a16="http://schemas.microsoft.com/office/drawing/2014/main" id="{39484147-9E1B-483A-9B67-D6DD1573E6F3}"/>
              </a:ext>
            </a:extLst>
          </p:cNvPr>
          <p:cNvGraphicFramePr/>
          <p:nvPr>
            <p:extLst>
              <p:ext uri="{D42A27DB-BD31-4B8C-83A1-F6EECF244321}">
                <p14:modId xmlns:p14="http://schemas.microsoft.com/office/powerpoint/2010/main" val="3911995758"/>
              </p:ext>
            </p:extLst>
          </p:nvPr>
        </p:nvGraphicFramePr>
        <p:xfrm>
          <a:off x="113211" y="2917369"/>
          <a:ext cx="8941933" cy="27731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3 CuadroTexto">
            <a:extLst>
              <a:ext uri="{FF2B5EF4-FFF2-40B4-BE49-F238E27FC236}">
                <a16:creationId xmlns:a16="http://schemas.microsoft.com/office/drawing/2014/main" id="{7ABDA4DB-1C1C-4014-94C9-9D99C0DB7A82}"/>
              </a:ext>
            </a:extLst>
          </p:cNvPr>
          <p:cNvSpPr txBox="1"/>
          <p:nvPr/>
        </p:nvSpPr>
        <p:spPr>
          <a:xfrm>
            <a:off x="83653" y="5655667"/>
            <a:ext cx="9016802" cy="1092607"/>
          </a:xfrm>
          <a:prstGeom prst="rect">
            <a:avLst/>
          </a:prstGeom>
          <a:noFill/>
          <a:ln>
            <a:noFill/>
          </a:ln>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spcBef>
                <a:spcPts val="600"/>
              </a:spcBef>
            </a:pPr>
            <a:r>
              <a:rPr lang="es-ES" sz="2000" b="1" dirty="0">
                <a:solidFill>
                  <a:schemeClr val="tx1"/>
                </a:solidFill>
              </a:rPr>
              <a:t>Pero no son hombres, pues se les llama específicamente querubines (Ezequiel 10:2)</a:t>
            </a:r>
          </a:p>
          <a:p>
            <a:pPr>
              <a:spcBef>
                <a:spcPts val="600"/>
              </a:spcBef>
            </a:pPr>
            <a:r>
              <a:rPr lang="es-ES" sz="2000" b="1" dirty="0">
                <a:solidFill>
                  <a:schemeClr val="tx1"/>
                </a:solidFill>
              </a:rPr>
              <a:t>Representan a los ángeles que están trabajando activamente a favor de la humanidad (Mateo 18:10)</a:t>
            </a:r>
          </a:p>
        </p:txBody>
      </p:sp>
      <p:sp>
        <p:nvSpPr>
          <p:cNvPr id="6" name="5 Rectángulo">
            <a:extLst>
              <a:ext uri="{FF2B5EF4-FFF2-40B4-BE49-F238E27FC236}">
                <a16:creationId xmlns:a16="http://schemas.microsoft.com/office/drawing/2014/main" id="{0FCB404F-AA5A-4D3A-B8FD-4EFA6BA433E1}"/>
              </a:ext>
            </a:extLst>
          </p:cNvPr>
          <p:cNvSpPr/>
          <p:nvPr/>
        </p:nvSpPr>
        <p:spPr>
          <a:xfrm>
            <a:off x="3834200" y="2304393"/>
            <a:ext cx="5162413" cy="707886"/>
          </a:xfrm>
          <a:prstGeom prst="rect">
            <a:avLst/>
          </a:prstGeom>
          <a:noFill/>
          <a:ln>
            <a:noFill/>
          </a:ln>
          <a:effectLst/>
        </p:spPr>
        <p:style>
          <a:lnRef idx="0">
            <a:schemeClr val="accent3"/>
          </a:lnRef>
          <a:fillRef idx="3">
            <a:schemeClr val="accent3"/>
          </a:fillRef>
          <a:effectRef idx="3">
            <a:schemeClr val="accent3"/>
          </a:effectRef>
          <a:fontRef idx="minor">
            <a:schemeClr val="lt1"/>
          </a:fontRef>
        </p:style>
        <p:txBody>
          <a:bodyPr wrap="square" rtlCol="0">
            <a:spAutoFit/>
          </a:bodyPr>
          <a:lstStyle/>
          <a:p>
            <a:pPr>
              <a:spcBef>
                <a:spcPts val="600"/>
              </a:spcBef>
              <a:spcAft>
                <a:spcPts val="600"/>
              </a:spcAft>
            </a:pPr>
            <a:r>
              <a:rPr lang="es-ES" sz="2000" b="1" dirty="0">
                <a:solidFill>
                  <a:schemeClr val="tx1"/>
                </a:solidFill>
              </a:rPr>
              <a:t>Están íntimamente ligados a la tierra, tanto por su número como por su aspecto.</a:t>
            </a:r>
          </a:p>
        </p:txBody>
      </p:sp>
    </p:spTree>
    <p:extLst>
      <p:ext uri="{BB962C8B-B14F-4D97-AF65-F5344CB8AC3E}">
        <p14:creationId xmlns:p14="http://schemas.microsoft.com/office/powerpoint/2010/main" val="317166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anim calcmode="lin" valueType="num">
                                      <p:cBhvr>
                                        <p:cTn id="17" dur="500" fill="hold"/>
                                        <p:tgtEl>
                                          <p:spTgt spid="2"/>
                                        </p:tgtEl>
                                        <p:attrNameLst>
                                          <p:attrName>ppt_x</p:attrName>
                                        </p:attrNameLst>
                                      </p:cBhvr>
                                      <p:tavLst>
                                        <p:tav tm="0">
                                          <p:val>
                                            <p:fltVal val="0.5"/>
                                          </p:val>
                                        </p:tav>
                                        <p:tav tm="100000">
                                          <p:val>
                                            <p:strVal val="#ppt_x"/>
                                          </p:val>
                                        </p:tav>
                                      </p:tavLst>
                                    </p:anim>
                                    <p:anim calcmode="lin" valueType="num">
                                      <p:cBhvr>
                                        <p:cTn id="18" dur="500" fill="hold"/>
                                        <p:tgtEl>
                                          <p:spTgt spid="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anim calcmode="lin" valueType="num">
                                      <p:cBhvr>
                                        <p:cTn id="24" dur="500" fill="hold"/>
                                        <p:tgtEl>
                                          <p:spTgt spid="3"/>
                                        </p:tgtEl>
                                        <p:attrNameLst>
                                          <p:attrName>ppt_x</p:attrName>
                                        </p:attrNameLst>
                                      </p:cBhvr>
                                      <p:tavLst>
                                        <p:tav tm="0">
                                          <p:val>
                                            <p:fltVal val="0.5"/>
                                          </p:val>
                                        </p:tav>
                                        <p:tav tm="100000">
                                          <p:val>
                                            <p:strVal val="#ppt_x"/>
                                          </p:val>
                                        </p:tav>
                                      </p:tavLst>
                                    </p:anim>
                                    <p:anim calcmode="lin" valueType="num">
                                      <p:cBhvr>
                                        <p:cTn id="25"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800" decel="100000"/>
                                        <p:tgtEl>
                                          <p:spTgt spid="6"/>
                                        </p:tgtEl>
                                      </p:cBhvr>
                                    </p:animEffect>
                                    <p:anim calcmode="lin" valueType="num">
                                      <p:cBhvr>
                                        <p:cTn id="31" dur="800" decel="100000" fill="hold"/>
                                        <p:tgtEl>
                                          <p:spTgt spid="6"/>
                                        </p:tgtEl>
                                        <p:attrNameLst>
                                          <p:attrName>style.rotation</p:attrName>
                                        </p:attrNameLst>
                                      </p:cBhvr>
                                      <p:tavLst>
                                        <p:tav tm="0">
                                          <p:val>
                                            <p:fltVal val="-90"/>
                                          </p:val>
                                        </p:tav>
                                        <p:tav tm="100000">
                                          <p:val>
                                            <p:fltVal val="0"/>
                                          </p:val>
                                        </p:tav>
                                      </p:tavLst>
                                    </p:anim>
                                    <p:anim calcmode="lin" valueType="num">
                                      <p:cBhvr>
                                        <p:cTn id="32" dur="800" decel="100000" fill="hold"/>
                                        <p:tgtEl>
                                          <p:spTgt spid="6"/>
                                        </p:tgtEl>
                                        <p:attrNameLst>
                                          <p:attrName>ppt_x</p:attrName>
                                        </p:attrNameLst>
                                      </p:cBhvr>
                                      <p:tavLst>
                                        <p:tav tm="0">
                                          <p:val>
                                            <p:strVal val="#ppt_x+0.4"/>
                                          </p:val>
                                        </p:tav>
                                        <p:tav tm="100000">
                                          <p:val>
                                            <p:strVal val="#ppt_x-0.05"/>
                                          </p:val>
                                        </p:tav>
                                      </p:tavLst>
                                    </p:anim>
                                    <p:anim calcmode="lin" valueType="num">
                                      <p:cBhvr>
                                        <p:cTn id="33" dur="800" decel="100000" fill="hold"/>
                                        <p:tgtEl>
                                          <p:spTgt spid="6"/>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2" fill="hold" grpId="0" nodeType="clickEffect">
                                  <p:stCondLst>
                                    <p:cond delay="0"/>
                                  </p:stCondLst>
                                  <p:childTnLst>
                                    <p:set>
                                      <p:cBhvr>
                                        <p:cTn id="39" dur="1" fill="hold">
                                          <p:stCondLst>
                                            <p:cond delay="0"/>
                                          </p:stCondLst>
                                        </p:cTn>
                                        <p:tgtEl>
                                          <p:spTgt spid="4">
                                            <p:graphicEl>
                                              <a:dgm id="{3423F92A-955C-48BD-B070-F852944CF936}"/>
                                            </p:graphicEl>
                                          </p:spTgt>
                                        </p:tgtEl>
                                        <p:attrNameLst>
                                          <p:attrName>style.visibility</p:attrName>
                                        </p:attrNameLst>
                                      </p:cBhvr>
                                      <p:to>
                                        <p:strVal val="visible"/>
                                      </p:to>
                                    </p:set>
                                    <p:anim calcmode="lin" valueType="num">
                                      <p:cBhvr>
                                        <p:cTn id="40" dur="500" fill="hold"/>
                                        <p:tgtEl>
                                          <p:spTgt spid="4">
                                            <p:graphicEl>
                                              <a:dgm id="{3423F92A-955C-48BD-B070-F852944CF936}"/>
                                            </p:graphicEl>
                                          </p:spTgt>
                                        </p:tgtEl>
                                        <p:attrNameLst>
                                          <p:attrName>ppt_x</p:attrName>
                                        </p:attrNameLst>
                                      </p:cBhvr>
                                      <p:tavLst>
                                        <p:tav tm="0">
                                          <p:val>
                                            <p:strVal val="#ppt_x+#ppt_w/2"/>
                                          </p:val>
                                        </p:tav>
                                        <p:tav tm="100000">
                                          <p:val>
                                            <p:strVal val="#ppt_x"/>
                                          </p:val>
                                        </p:tav>
                                      </p:tavLst>
                                    </p:anim>
                                    <p:anim calcmode="lin" valueType="num">
                                      <p:cBhvr>
                                        <p:cTn id="41" dur="500" fill="hold"/>
                                        <p:tgtEl>
                                          <p:spTgt spid="4">
                                            <p:graphicEl>
                                              <a:dgm id="{3423F92A-955C-48BD-B070-F852944CF936}"/>
                                            </p:graphicEl>
                                          </p:spTgt>
                                        </p:tgtEl>
                                        <p:attrNameLst>
                                          <p:attrName>ppt_y</p:attrName>
                                        </p:attrNameLst>
                                      </p:cBhvr>
                                      <p:tavLst>
                                        <p:tav tm="0">
                                          <p:val>
                                            <p:strVal val="#ppt_y"/>
                                          </p:val>
                                        </p:tav>
                                        <p:tav tm="100000">
                                          <p:val>
                                            <p:strVal val="#ppt_y"/>
                                          </p:val>
                                        </p:tav>
                                      </p:tavLst>
                                    </p:anim>
                                    <p:anim calcmode="lin" valueType="num">
                                      <p:cBhvr>
                                        <p:cTn id="42" dur="500" fill="hold"/>
                                        <p:tgtEl>
                                          <p:spTgt spid="4">
                                            <p:graphicEl>
                                              <a:dgm id="{3423F92A-955C-48BD-B070-F852944CF936}"/>
                                            </p:graphicEl>
                                          </p:spTgt>
                                        </p:tgtEl>
                                        <p:attrNameLst>
                                          <p:attrName>ppt_w</p:attrName>
                                        </p:attrNameLst>
                                      </p:cBhvr>
                                      <p:tavLst>
                                        <p:tav tm="0">
                                          <p:val>
                                            <p:fltVal val="0"/>
                                          </p:val>
                                        </p:tav>
                                        <p:tav tm="100000">
                                          <p:val>
                                            <p:strVal val="#ppt_w"/>
                                          </p:val>
                                        </p:tav>
                                      </p:tavLst>
                                    </p:anim>
                                    <p:anim calcmode="lin" valueType="num">
                                      <p:cBhvr>
                                        <p:cTn id="43" dur="500" fill="hold"/>
                                        <p:tgtEl>
                                          <p:spTgt spid="4">
                                            <p:graphicEl>
                                              <a:dgm id="{3423F92A-955C-48BD-B070-F852944CF936}"/>
                                            </p:graphicEl>
                                          </p:spTgt>
                                        </p:tgtEl>
                                        <p:attrNameLst>
                                          <p:attrName>ppt_h</p:attrName>
                                        </p:attrNameLst>
                                      </p:cBhvr>
                                      <p:tavLst>
                                        <p:tav tm="0">
                                          <p:val>
                                            <p:strVal val="#ppt_h"/>
                                          </p:val>
                                        </p:tav>
                                        <p:tav tm="100000">
                                          <p:val>
                                            <p:strVal val="#ppt_h"/>
                                          </p:val>
                                        </p:tav>
                                      </p:tavLst>
                                    </p:anim>
                                  </p:childTnLst>
                                </p:cTn>
                              </p:par>
                              <p:par>
                                <p:cTn id="44" presetID="17" presetClass="entr" presetSubtype="2" fill="hold" grpId="0" nodeType="withEffect">
                                  <p:stCondLst>
                                    <p:cond delay="0"/>
                                  </p:stCondLst>
                                  <p:childTnLst>
                                    <p:set>
                                      <p:cBhvr>
                                        <p:cTn id="45" dur="1" fill="hold">
                                          <p:stCondLst>
                                            <p:cond delay="0"/>
                                          </p:stCondLst>
                                        </p:cTn>
                                        <p:tgtEl>
                                          <p:spTgt spid="4">
                                            <p:graphicEl>
                                              <a:dgm id="{AF3BCF75-F43E-42AA-9568-AB65FFC68EE6}"/>
                                            </p:graphicEl>
                                          </p:spTgt>
                                        </p:tgtEl>
                                        <p:attrNameLst>
                                          <p:attrName>style.visibility</p:attrName>
                                        </p:attrNameLst>
                                      </p:cBhvr>
                                      <p:to>
                                        <p:strVal val="visible"/>
                                      </p:to>
                                    </p:set>
                                    <p:anim calcmode="lin" valueType="num">
                                      <p:cBhvr>
                                        <p:cTn id="46" dur="500" fill="hold"/>
                                        <p:tgtEl>
                                          <p:spTgt spid="4">
                                            <p:graphicEl>
                                              <a:dgm id="{AF3BCF75-F43E-42AA-9568-AB65FFC68EE6}"/>
                                            </p:graphicEl>
                                          </p:spTgt>
                                        </p:tgtEl>
                                        <p:attrNameLst>
                                          <p:attrName>ppt_x</p:attrName>
                                        </p:attrNameLst>
                                      </p:cBhvr>
                                      <p:tavLst>
                                        <p:tav tm="0">
                                          <p:val>
                                            <p:strVal val="#ppt_x+#ppt_w/2"/>
                                          </p:val>
                                        </p:tav>
                                        <p:tav tm="100000">
                                          <p:val>
                                            <p:strVal val="#ppt_x"/>
                                          </p:val>
                                        </p:tav>
                                      </p:tavLst>
                                    </p:anim>
                                    <p:anim calcmode="lin" valueType="num">
                                      <p:cBhvr>
                                        <p:cTn id="47" dur="500" fill="hold"/>
                                        <p:tgtEl>
                                          <p:spTgt spid="4">
                                            <p:graphicEl>
                                              <a:dgm id="{AF3BCF75-F43E-42AA-9568-AB65FFC68EE6}"/>
                                            </p:graphicEl>
                                          </p:spTgt>
                                        </p:tgtEl>
                                        <p:attrNameLst>
                                          <p:attrName>ppt_y</p:attrName>
                                        </p:attrNameLst>
                                      </p:cBhvr>
                                      <p:tavLst>
                                        <p:tav tm="0">
                                          <p:val>
                                            <p:strVal val="#ppt_y"/>
                                          </p:val>
                                        </p:tav>
                                        <p:tav tm="100000">
                                          <p:val>
                                            <p:strVal val="#ppt_y"/>
                                          </p:val>
                                        </p:tav>
                                      </p:tavLst>
                                    </p:anim>
                                    <p:anim calcmode="lin" valueType="num">
                                      <p:cBhvr>
                                        <p:cTn id="48" dur="500" fill="hold"/>
                                        <p:tgtEl>
                                          <p:spTgt spid="4">
                                            <p:graphicEl>
                                              <a:dgm id="{AF3BCF75-F43E-42AA-9568-AB65FFC68EE6}"/>
                                            </p:graphicEl>
                                          </p:spTgt>
                                        </p:tgtEl>
                                        <p:attrNameLst>
                                          <p:attrName>ppt_w</p:attrName>
                                        </p:attrNameLst>
                                      </p:cBhvr>
                                      <p:tavLst>
                                        <p:tav tm="0">
                                          <p:val>
                                            <p:fltVal val="0"/>
                                          </p:val>
                                        </p:tav>
                                        <p:tav tm="100000">
                                          <p:val>
                                            <p:strVal val="#ppt_w"/>
                                          </p:val>
                                        </p:tav>
                                      </p:tavLst>
                                    </p:anim>
                                    <p:anim calcmode="lin" valueType="num">
                                      <p:cBhvr>
                                        <p:cTn id="49" dur="500" fill="hold"/>
                                        <p:tgtEl>
                                          <p:spTgt spid="4">
                                            <p:graphicEl>
                                              <a:dgm id="{AF3BCF75-F43E-42AA-9568-AB65FFC68EE6}"/>
                                            </p:graphicEl>
                                          </p:spTgt>
                                        </p:tgtEl>
                                        <p:attrNameLst>
                                          <p:attrName>ppt_h</p:attrName>
                                        </p:attrNameLst>
                                      </p:cBhvr>
                                      <p:tavLst>
                                        <p:tav tm="0">
                                          <p:val>
                                            <p:strVal val="#ppt_h"/>
                                          </p:val>
                                        </p:tav>
                                        <p:tav tm="100000">
                                          <p:val>
                                            <p:strVal val="#ppt_h"/>
                                          </p:val>
                                        </p:tav>
                                      </p:tavLst>
                                    </p:anim>
                                  </p:childTnLst>
                                </p:cTn>
                              </p:par>
                              <p:par>
                                <p:cTn id="50" presetID="17" presetClass="entr" presetSubtype="2" fill="hold" grpId="0" nodeType="withEffect">
                                  <p:stCondLst>
                                    <p:cond delay="0"/>
                                  </p:stCondLst>
                                  <p:childTnLst>
                                    <p:set>
                                      <p:cBhvr>
                                        <p:cTn id="51" dur="1" fill="hold">
                                          <p:stCondLst>
                                            <p:cond delay="0"/>
                                          </p:stCondLst>
                                        </p:cTn>
                                        <p:tgtEl>
                                          <p:spTgt spid="4">
                                            <p:graphicEl>
                                              <a:dgm id="{31568FB2-60F1-4F89-AEE4-8ED44D4B43D9}"/>
                                            </p:graphicEl>
                                          </p:spTgt>
                                        </p:tgtEl>
                                        <p:attrNameLst>
                                          <p:attrName>style.visibility</p:attrName>
                                        </p:attrNameLst>
                                      </p:cBhvr>
                                      <p:to>
                                        <p:strVal val="visible"/>
                                      </p:to>
                                    </p:set>
                                    <p:anim calcmode="lin" valueType="num">
                                      <p:cBhvr>
                                        <p:cTn id="52" dur="500" fill="hold"/>
                                        <p:tgtEl>
                                          <p:spTgt spid="4">
                                            <p:graphicEl>
                                              <a:dgm id="{31568FB2-60F1-4F89-AEE4-8ED44D4B43D9}"/>
                                            </p:graphicEl>
                                          </p:spTgt>
                                        </p:tgtEl>
                                        <p:attrNameLst>
                                          <p:attrName>ppt_x</p:attrName>
                                        </p:attrNameLst>
                                      </p:cBhvr>
                                      <p:tavLst>
                                        <p:tav tm="0">
                                          <p:val>
                                            <p:strVal val="#ppt_x+#ppt_w/2"/>
                                          </p:val>
                                        </p:tav>
                                        <p:tav tm="100000">
                                          <p:val>
                                            <p:strVal val="#ppt_x"/>
                                          </p:val>
                                        </p:tav>
                                      </p:tavLst>
                                    </p:anim>
                                    <p:anim calcmode="lin" valueType="num">
                                      <p:cBhvr>
                                        <p:cTn id="53" dur="500" fill="hold"/>
                                        <p:tgtEl>
                                          <p:spTgt spid="4">
                                            <p:graphicEl>
                                              <a:dgm id="{31568FB2-60F1-4F89-AEE4-8ED44D4B43D9}"/>
                                            </p:graphicEl>
                                          </p:spTgt>
                                        </p:tgtEl>
                                        <p:attrNameLst>
                                          <p:attrName>ppt_y</p:attrName>
                                        </p:attrNameLst>
                                      </p:cBhvr>
                                      <p:tavLst>
                                        <p:tav tm="0">
                                          <p:val>
                                            <p:strVal val="#ppt_y"/>
                                          </p:val>
                                        </p:tav>
                                        <p:tav tm="100000">
                                          <p:val>
                                            <p:strVal val="#ppt_y"/>
                                          </p:val>
                                        </p:tav>
                                      </p:tavLst>
                                    </p:anim>
                                    <p:anim calcmode="lin" valueType="num">
                                      <p:cBhvr>
                                        <p:cTn id="54" dur="500" fill="hold"/>
                                        <p:tgtEl>
                                          <p:spTgt spid="4">
                                            <p:graphicEl>
                                              <a:dgm id="{31568FB2-60F1-4F89-AEE4-8ED44D4B43D9}"/>
                                            </p:graphicEl>
                                          </p:spTgt>
                                        </p:tgtEl>
                                        <p:attrNameLst>
                                          <p:attrName>ppt_w</p:attrName>
                                        </p:attrNameLst>
                                      </p:cBhvr>
                                      <p:tavLst>
                                        <p:tav tm="0">
                                          <p:val>
                                            <p:fltVal val="0"/>
                                          </p:val>
                                        </p:tav>
                                        <p:tav tm="100000">
                                          <p:val>
                                            <p:strVal val="#ppt_w"/>
                                          </p:val>
                                        </p:tav>
                                      </p:tavLst>
                                    </p:anim>
                                    <p:anim calcmode="lin" valueType="num">
                                      <p:cBhvr>
                                        <p:cTn id="55" dur="500" fill="hold"/>
                                        <p:tgtEl>
                                          <p:spTgt spid="4">
                                            <p:graphicEl>
                                              <a:dgm id="{31568FB2-60F1-4F89-AEE4-8ED44D4B43D9}"/>
                                            </p:graphicEl>
                                          </p:spTgt>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7" presetClass="entr" presetSubtype="2" fill="hold" grpId="0" nodeType="clickEffect">
                                  <p:stCondLst>
                                    <p:cond delay="0"/>
                                  </p:stCondLst>
                                  <p:childTnLst>
                                    <p:set>
                                      <p:cBhvr>
                                        <p:cTn id="59" dur="1" fill="hold">
                                          <p:stCondLst>
                                            <p:cond delay="0"/>
                                          </p:stCondLst>
                                        </p:cTn>
                                        <p:tgtEl>
                                          <p:spTgt spid="4">
                                            <p:graphicEl>
                                              <a:dgm id="{2CB60044-3853-4F7D-9D03-98BD3F3D652F}"/>
                                            </p:graphicEl>
                                          </p:spTgt>
                                        </p:tgtEl>
                                        <p:attrNameLst>
                                          <p:attrName>style.visibility</p:attrName>
                                        </p:attrNameLst>
                                      </p:cBhvr>
                                      <p:to>
                                        <p:strVal val="visible"/>
                                      </p:to>
                                    </p:set>
                                    <p:anim calcmode="lin" valueType="num">
                                      <p:cBhvr>
                                        <p:cTn id="60" dur="500" fill="hold"/>
                                        <p:tgtEl>
                                          <p:spTgt spid="4">
                                            <p:graphicEl>
                                              <a:dgm id="{2CB60044-3853-4F7D-9D03-98BD3F3D652F}"/>
                                            </p:graphicEl>
                                          </p:spTgt>
                                        </p:tgtEl>
                                        <p:attrNameLst>
                                          <p:attrName>ppt_x</p:attrName>
                                        </p:attrNameLst>
                                      </p:cBhvr>
                                      <p:tavLst>
                                        <p:tav tm="0">
                                          <p:val>
                                            <p:strVal val="#ppt_x+#ppt_w/2"/>
                                          </p:val>
                                        </p:tav>
                                        <p:tav tm="100000">
                                          <p:val>
                                            <p:strVal val="#ppt_x"/>
                                          </p:val>
                                        </p:tav>
                                      </p:tavLst>
                                    </p:anim>
                                    <p:anim calcmode="lin" valueType="num">
                                      <p:cBhvr>
                                        <p:cTn id="61" dur="500" fill="hold"/>
                                        <p:tgtEl>
                                          <p:spTgt spid="4">
                                            <p:graphicEl>
                                              <a:dgm id="{2CB60044-3853-4F7D-9D03-98BD3F3D652F}"/>
                                            </p:graphicEl>
                                          </p:spTgt>
                                        </p:tgtEl>
                                        <p:attrNameLst>
                                          <p:attrName>ppt_y</p:attrName>
                                        </p:attrNameLst>
                                      </p:cBhvr>
                                      <p:tavLst>
                                        <p:tav tm="0">
                                          <p:val>
                                            <p:strVal val="#ppt_y"/>
                                          </p:val>
                                        </p:tav>
                                        <p:tav tm="100000">
                                          <p:val>
                                            <p:strVal val="#ppt_y"/>
                                          </p:val>
                                        </p:tav>
                                      </p:tavLst>
                                    </p:anim>
                                    <p:anim calcmode="lin" valueType="num">
                                      <p:cBhvr>
                                        <p:cTn id="62" dur="500" fill="hold"/>
                                        <p:tgtEl>
                                          <p:spTgt spid="4">
                                            <p:graphicEl>
                                              <a:dgm id="{2CB60044-3853-4F7D-9D03-98BD3F3D652F}"/>
                                            </p:graphicEl>
                                          </p:spTgt>
                                        </p:tgtEl>
                                        <p:attrNameLst>
                                          <p:attrName>ppt_w</p:attrName>
                                        </p:attrNameLst>
                                      </p:cBhvr>
                                      <p:tavLst>
                                        <p:tav tm="0">
                                          <p:val>
                                            <p:fltVal val="0"/>
                                          </p:val>
                                        </p:tav>
                                        <p:tav tm="100000">
                                          <p:val>
                                            <p:strVal val="#ppt_w"/>
                                          </p:val>
                                        </p:tav>
                                      </p:tavLst>
                                    </p:anim>
                                    <p:anim calcmode="lin" valueType="num">
                                      <p:cBhvr>
                                        <p:cTn id="63" dur="500" fill="hold"/>
                                        <p:tgtEl>
                                          <p:spTgt spid="4">
                                            <p:graphicEl>
                                              <a:dgm id="{2CB60044-3853-4F7D-9D03-98BD3F3D652F}"/>
                                            </p:graphicEl>
                                          </p:spTgt>
                                        </p:tgtEl>
                                        <p:attrNameLst>
                                          <p:attrName>ppt_h</p:attrName>
                                        </p:attrNameLst>
                                      </p:cBhvr>
                                      <p:tavLst>
                                        <p:tav tm="0">
                                          <p:val>
                                            <p:strVal val="#ppt_h"/>
                                          </p:val>
                                        </p:tav>
                                        <p:tav tm="100000">
                                          <p:val>
                                            <p:strVal val="#ppt_h"/>
                                          </p:val>
                                        </p:tav>
                                      </p:tavLst>
                                    </p:anim>
                                  </p:childTnLst>
                                </p:cTn>
                              </p:par>
                              <p:par>
                                <p:cTn id="64" presetID="17" presetClass="entr" presetSubtype="2" fill="hold" grpId="0" nodeType="withEffect">
                                  <p:stCondLst>
                                    <p:cond delay="0"/>
                                  </p:stCondLst>
                                  <p:childTnLst>
                                    <p:set>
                                      <p:cBhvr>
                                        <p:cTn id="65" dur="1" fill="hold">
                                          <p:stCondLst>
                                            <p:cond delay="0"/>
                                          </p:stCondLst>
                                        </p:cTn>
                                        <p:tgtEl>
                                          <p:spTgt spid="4">
                                            <p:graphicEl>
                                              <a:dgm id="{B5E9B6DD-5491-4108-A456-8A8C33026187}"/>
                                            </p:graphicEl>
                                          </p:spTgt>
                                        </p:tgtEl>
                                        <p:attrNameLst>
                                          <p:attrName>style.visibility</p:attrName>
                                        </p:attrNameLst>
                                      </p:cBhvr>
                                      <p:to>
                                        <p:strVal val="visible"/>
                                      </p:to>
                                    </p:set>
                                    <p:anim calcmode="lin" valueType="num">
                                      <p:cBhvr>
                                        <p:cTn id="66" dur="500" fill="hold"/>
                                        <p:tgtEl>
                                          <p:spTgt spid="4">
                                            <p:graphicEl>
                                              <a:dgm id="{B5E9B6DD-5491-4108-A456-8A8C33026187}"/>
                                            </p:graphicEl>
                                          </p:spTgt>
                                        </p:tgtEl>
                                        <p:attrNameLst>
                                          <p:attrName>ppt_x</p:attrName>
                                        </p:attrNameLst>
                                      </p:cBhvr>
                                      <p:tavLst>
                                        <p:tav tm="0">
                                          <p:val>
                                            <p:strVal val="#ppt_x+#ppt_w/2"/>
                                          </p:val>
                                        </p:tav>
                                        <p:tav tm="100000">
                                          <p:val>
                                            <p:strVal val="#ppt_x"/>
                                          </p:val>
                                        </p:tav>
                                      </p:tavLst>
                                    </p:anim>
                                    <p:anim calcmode="lin" valueType="num">
                                      <p:cBhvr>
                                        <p:cTn id="67" dur="500" fill="hold"/>
                                        <p:tgtEl>
                                          <p:spTgt spid="4">
                                            <p:graphicEl>
                                              <a:dgm id="{B5E9B6DD-5491-4108-A456-8A8C33026187}"/>
                                            </p:graphicEl>
                                          </p:spTgt>
                                        </p:tgtEl>
                                        <p:attrNameLst>
                                          <p:attrName>ppt_y</p:attrName>
                                        </p:attrNameLst>
                                      </p:cBhvr>
                                      <p:tavLst>
                                        <p:tav tm="0">
                                          <p:val>
                                            <p:strVal val="#ppt_y"/>
                                          </p:val>
                                        </p:tav>
                                        <p:tav tm="100000">
                                          <p:val>
                                            <p:strVal val="#ppt_y"/>
                                          </p:val>
                                        </p:tav>
                                      </p:tavLst>
                                    </p:anim>
                                    <p:anim calcmode="lin" valueType="num">
                                      <p:cBhvr>
                                        <p:cTn id="68" dur="500" fill="hold"/>
                                        <p:tgtEl>
                                          <p:spTgt spid="4">
                                            <p:graphicEl>
                                              <a:dgm id="{B5E9B6DD-5491-4108-A456-8A8C33026187}"/>
                                            </p:graphicEl>
                                          </p:spTgt>
                                        </p:tgtEl>
                                        <p:attrNameLst>
                                          <p:attrName>ppt_w</p:attrName>
                                        </p:attrNameLst>
                                      </p:cBhvr>
                                      <p:tavLst>
                                        <p:tav tm="0">
                                          <p:val>
                                            <p:fltVal val="0"/>
                                          </p:val>
                                        </p:tav>
                                        <p:tav tm="100000">
                                          <p:val>
                                            <p:strVal val="#ppt_w"/>
                                          </p:val>
                                        </p:tav>
                                      </p:tavLst>
                                    </p:anim>
                                    <p:anim calcmode="lin" valueType="num">
                                      <p:cBhvr>
                                        <p:cTn id="69" dur="500" fill="hold"/>
                                        <p:tgtEl>
                                          <p:spTgt spid="4">
                                            <p:graphicEl>
                                              <a:dgm id="{B5E9B6DD-5491-4108-A456-8A8C33026187}"/>
                                            </p:graphicEl>
                                          </p:spTgt>
                                        </p:tgtEl>
                                        <p:attrNameLst>
                                          <p:attrName>ppt_h</p:attrName>
                                        </p:attrNameLst>
                                      </p:cBhvr>
                                      <p:tavLst>
                                        <p:tav tm="0">
                                          <p:val>
                                            <p:strVal val="#ppt_h"/>
                                          </p:val>
                                        </p:tav>
                                        <p:tav tm="100000">
                                          <p:val>
                                            <p:strVal val="#ppt_h"/>
                                          </p:val>
                                        </p:tav>
                                      </p:tavLst>
                                    </p:anim>
                                  </p:childTnLst>
                                </p:cTn>
                              </p:par>
                              <p:par>
                                <p:cTn id="70" presetID="17" presetClass="entr" presetSubtype="2" fill="hold" grpId="0" nodeType="withEffect">
                                  <p:stCondLst>
                                    <p:cond delay="0"/>
                                  </p:stCondLst>
                                  <p:childTnLst>
                                    <p:set>
                                      <p:cBhvr>
                                        <p:cTn id="71" dur="1" fill="hold">
                                          <p:stCondLst>
                                            <p:cond delay="0"/>
                                          </p:stCondLst>
                                        </p:cTn>
                                        <p:tgtEl>
                                          <p:spTgt spid="4">
                                            <p:graphicEl>
                                              <a:dgm id="{D180B874-D4BE-479C-9080-802E80BD433A}"/>
                                            </p:graphicEl>
                                          </p:spTgt>
                                        </p:tgtEl>
                                        <p:attrNameLst>
                                          <p:attrName>style.visibility</p:attrName>
                                        </p:attrNameLst>
                                      </p:cBhvr>
                                      <p:to>
                                        <p:strVal val="visible"/>
                                      </p:to>
                                    </p:set>
                                    <p:anim calcmode="lin" valueType="num">
                                      <p:cBhvr>
                                        <p:cTn id="72" dur="500" fill="hold"/>
                                        <p:tgtEl>
                                          <p:spTgt spid="4">
                                            <p:graphicEl>
                                              <a:dgm id="{D180B874-D4BE-479C-9080-802E80BD433A}"/>
                                            </p:graphicEl>
                                          </p:spTgt>
                                        </p:tgtEl>
                                        <p:attrNameLst>
                                          <p:attrName>ppt_x</p:attrName>
                                        </p:attrNameLst>
                                      </p:cBhvr>
                                      <p:tavLst>
                                        <p:tav tm="0">
                                          <p:val>
                                            <p:strVal val="#ppt_x+#ppt_w/2"/>
                                          </p:val>
                                        </p:tav>
                                        <p:tav tm="100000">
                                          <p:val>
                                            <p:strVal val="#ppt_x"/>
                                          </p:val>
                                        </p:tav>
                                      </p:tavLst>
                                    </p:anim>
                                    <p:anim calcmode="lin" valueType="num">
                                      <p:cBhvr>
                                        <p:cTn id="73" dur="500" fill="hold"/>
                                        <p:tgtEl>
                                          <p:spTgt spid="4">
                                            <p:graphicEl>
                                              <a:dgm id="{D180B874-D4BE-479C-9080-802E80BD433A}"/>
                                            </p:graphicEl>
                                          </p:spTgt>
                                        </p:tgtEl>
                                        <p:attrNameLst>
                                          <p:attrName>ppt_y</p:attrName>
                                        </p:attrNameLst>
                                      </p:cBhvr>
                                      <p:tavLst>
                                        <p:tav tm="0">
                                          <p:val>
                                            <p:strVal val="#ppt_y"/>
                                          </p:val>
                                        </p:tav>
                                        <p:tav tm="100000">
                                          <p:val>
                                            <p:strVal val="#ppt_y"/>
                                          </p:val>
                                        </p:tav>
                                      </p:tavLst>
                                    </p:anim>
                                    <p:anim calcmode="lin" valueType="num">
                                      <p:cBhvr>
                                        <p:cTn id="74" dur="500" fill="hold"/>
                                        <p:tgtEl>
                                          <p:spTgt spid="4">
                                            <p:graphicEl>
                                              <a:dgm id="{D180B874-D4BE-479C-9080-802E80BD433A}"/>
                                            </p:graphicEl>
                                          </p:spTgt>
                                        </p:tgtEl>
                                        <p:attrNameLst>
                                          <p:attrName>ppt_w</p:attrName>
                                        </p:attrNameLst>
                                      </p:cBhvr>
                                      <p:tavLst>
                                        <p:tav tm="0">
                                          <p:val>
                                            <p:fltVal val="0"/>
                                          </p:val>
                                        </p:tav>
                                        <p:tav tm="100000">
                                          <p:val>
                                            <p:strVal val="#ppt_w"/>
                                          </p:val>
                                        </p:tav>
                                      </p:tavLst>
                                    </p:anim>
                                    <p:anim calcmode="lin" valueType="num">
                                      <p:cBhvr>
                                        <p:cTn id="75" dur="500" fill="hold"/>
                                        <p:tgtEl>
                                          <p:spTgt spid="4">
                                            <p:graphicEl>
                                              <a:dgm id="{D180B874-D4BE-479C-9080-802E80BD433A}"/>
                                            </p:graphicEl>
                                          </p:spTgt>
                                        </p:tgtEl>
                                        <p:attrNameLst>
                                          <p:attrName>ppt_h</p:attrName>
                                        </p:attrNameLst>
                                      </p:cBhvr>
                                      <p:tavLst>
                                        <p:tav tm="0">
                                          <p:val>
                                            <p:strVal val="#ppt_h"/>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17" presetClass="entr" presetSubtype="2" fill="hold" grpId="0" nodeType="clickEffect">
                                  <p:stCondLst>
                                    <p:cond delay="0"/>
                                  </p:stCondLst>
                                  <p:childTnLst>
                                    <p:set>
                                      <p:cBhvr>
                                        <p:cTn id="79" dur="1" fill="hold">
                                          <p:stCondLst>
                                            <p:cond delay="0"/>
                                          </p:stCondLst>
                                        </p:cTn>
                                        <p:tgtEl>
                                          <p:spTgt spid="4">
                                            <p:graphicEl>
                                              <a:dgm id="{065D937A-102A-4724-B9BD-035C5A59E798}"/>
                                            </p:graphicEl>
                                          </p:spTgt>
                                        </p:tgtEl>
                                        <p:attrNameLst>
                                          <p:attrName>style.visibility</p:attrName>
                                        </p:attrNameLst>
                                      </p:cBhvr>
                                      <p:to>
                                        <p:strVal val="visible"/>
                                      </p:to>
                                    </p:set>
                                    <p:anim calcmode="lin" valueType="num">
                                      <p:cBhvr>
                                        <p:cTn id="80" dur="500" fill="hold"/>
                                        <p:tgtEl>
                                          <p:spTgt spid="4">
                                            <p:graphicEl>
                                              <a:dgm id="{065D937A-102A-4724-B9BD-035C5A59E798}"/>
                                            </p:graphicEl>
                                          </p:spTgt>
                                        </p:tgtEl>
                                        <p:attrNameLst>
                                          <p:attrName>ppt_x</p:attrName>
                                        </p:attrNameLst>
                                      </p:cBhvr>
                                      <p:tavLst>
                                        <p:tav tm="0">
                                          <p:val>
                                            <p:strVal val="#ppt_x+#ppt_w/2"/>
                                          </p:val>
                                        </p:tav>
                                        <p:tav tm="100000">
                                          <p:val>
                                            <p:strVal val="#ppt_x"/>
                                          </p:val>
                                        </p:tav>
                                      </p:tavLst>
                                    </p:anim>
                                    <p:anim calcmode="lin" valueType="num">
                                      <p:cBhvr>
                                        <p:cTn id="81" dur="500" fill="hold"/>
                                        <p:tgtEl>
                                          <p:spTgt spid="4">
                                            <p:graphicEl>
                                              <a:dgm id="{065D937A-102A-4724-B9BD-035C5A59E798}"/>
                                            </p:graphicEl>
                                          </p:spTgt>
                                        </p:tgtEl>
                                        <p:attrNameLst>
                                          <p:attrName>ppt_y</p:attrName>
                                        </p:attrNameLst>
                                      </p:cBhvr>
                                      <p:tavLst>
                                        <p:tav tm="0">
                                          <p:val>
                                            <p:strVal val="#ppt_y"/>
                                          </p:val>
                                        </p:tav>
                                        <p:tav tm="100000">
                                          <p:val>
                                            <p:strVal val="#ppt_y"/>
                                          </p:val>
                                        </p:tav>
                                      </p:tavLst>
                                    </p:anim>
                                    <p:anim calcmode="lin" valueType="num">
                                      <p:cBhvr>
                                        <p:cTn id="82" dur="500" fill="hold"/>
                                        <p:tgtEl>
                                          <p:spTgt spid="4">
                                            <p:graphicEl>
                                              <a:dgm id="{065D937A-102A-4724-B9BD-035C5A59E798}"/>
                                            </p:graphicEl>
                                          </p:spTgt>
                                        </p:tgtEl>
                                        <p:attrNameLst>
                                          <p:attrName>ppt_w</p:attrName>
                                        </p:attrNameLst>
                                      </p:cBhvr>
                                      <p:tavLst>
                                        <p:tav tm="0">
                                          <p:val>
                                            <p:fltVal val="0"/>
                                          </p:val>
                                        </p:tav>
                                        <p:tav tm="100000">
                                          <p:val>
                                            <p:strVal val="#ppt_w"/>
                                          </p:val>
                                        </p:tav>
                                      </p:tavLst>
                                    </p:anim>
                                    <p:anim calcmode="lin" valueType="num">
                                      <p:cBhvr>
                                        <p:cTn id="83" dur="500" fill="hold"/>
                                        <p:tgtEl>
                                          <p:spTgt spid="4">
                                            <p:graphicEl>
                                              <a:dgm id="{065D937A-102A-4724-B9BD-035C5A59E798}"/>
                                            </p:graphicEl>
                                          </p:spTgt>
                                        </p:tgtEl>
                                        <p:attrNameLst>
                                          <p:attrName>ppt_h</p:attrName>
                                        </p:attrNameLst>
                                      </p:cBhvr>
                                      <p:tavLst>
                                        <p:tav tm="0">
                                          <p:val>
                                            <p:strVal val="#ppt_h"/>
                                          </p:val>
                                        </p:tav>
                                        <p:tav tm="100000">
                                          <p:val>
                                            <p:strVal val="#ppt_h"/>
                                          </p:val>
                                        </p:tav>
                                      </p:tavLst>
                                    </p:anim>
                                  </p:childTnLst>
                                </p:cTn>
                              </p:par>
                              <p:par>
                                <p:cTn id="84" presetID="17" presetClass="entr" presetSubtype="2" fill="hold" grpId="0" nodeType="withEffect">
                                  <p:stCondLst>
                                    <p:cond delay="0"/>
                                  </p:stCondLst>
                                  <p:childTnLst>
                                    <p:set>
                                      <p:cBhvr>
                                        <p:cTn id="85" dur="1" fill="hold">
                                          <p:stCondLst>
                                            <p:cond delay="0"/>
                                          </p:stCondLst>
                                        </p:cTn>
                                        <p:tgtEl>
                                          <p:spTgt spid="4">
                                            <p:graphicEl>
                                              <a:dgm id="{F312B26A-66C5-40D4-982E-5453568DFA1A}"/>
                                            </p:graphicEl>
                                          </p:spTgt>
                                        </p:tgtEl>
                                        <p:attrNameLst>
                                          <p:attrName>style.visibility</p:attrName>
                                        </p:attrNameLst>
                                      </p:cBhvr>
                                      <p:to>
                                        <p:strVal val="visible"/>
                                      </p:to>
                                    </p:set>
                                    <p:anim calcmode="lin" valueType="num">
                                      <p:cBhvr>
                                        <p:cTn id="86" dur="500" fill="hold"/>
                                        <p:tgtEl>
                                          <p:spTgt spid="4">
                                            <p:graphicEl>
                                              <a:dgm id="{F312B26A-66C5-40D4-982E-5453568DFA1A}"/>
                                            </p:graphicEl>
                                          </p:spTgt>
                                        </p:tgtEl>
                                        <p:attrNameLst>
                                          <p:attrName>ppt_x</p:attrName>
                                        </p:attrNameLst>
                                      </p:cBhvr>
                                      <p:tavLst>
                                        <p:tav tm="0">
                                          <p:val>
                                            <p:strVal val="#ppt_x+#ppt_w/2"/>
                                          </p:val>
                                        </p:tav>
                                        <p:tav tm="100000">
                                          <p:val>
                                            <p:strVal val="#ppt_x"/>
                                          </p:val>
                                        </p:tav>
                                      </p:tavLst>
                                    </p:anim>
                                    <p:anim calcmode="lin" valueType="num">
                                      <p:cBhvr>
                                        <p:cTn id="87" dur="500" fill="hold"/>
                                        <p:tgtEl>
                                          <p:spTgt spid="4">
                                            <p:graphicEl>
                                              <a:dgm id="{F312B26A-66C5-40D4-982E-5453568DFA1A}"/>
                                            </p:graphicEl>
                                          </p:spTgt>
                                        </p:tgtEl>
                                        <p:attrNameLst>
                                          <p:attrName>ppt_y</p:attrName>
                                        </p:attrNameLst>
                                      </p:cBhvr>
                                      <p:tavLst>
                                        <p:tav tm="0">
                                          <p:val>
                                            <p:strVal val="#ppt_y"/>
                                          </p:val>
                                        </p:tav>
                                        <p:tav tm="100000">
                                          <p:val>
                                            <p:strVal val="#ppt_y"/>
                                          </p:val>
                                        </p:tav>
                                      </p:tavLst>
                                    </p:anim>
                                    <p:anim calcmode="lin" valueType="num">
                                      <p:cBhvr>
                                        <p:cTn id="88" dur="500" fill="hold"/>
                                        <p:tgtEl>
                                          <p:spTgt spid="4">
                                            <p:graphicEl>
                                              <a:dgm id="{F312B26A-66C5-40D4-982E-5453568DFA1A}"/>
                                            </p:graphicEl>
                                          </p:spTgt>
                                        </p:tgtEl>
                                        <p:attrNameLst>
                                          <p:attrName>ppt_w</p:attrName>
                                        </p:attrNameLst>
                                      </p:cBhvr>
                                      <p:tavLst>
                                        <p:tav tm="0">
                                          <p:val>
                                            <p:fltVal val="0"/>
                                          </p:val>
                                        </p:tav>
                                        <p:tav tm="100000">
                                          <p:val>
                                            <p:strVal val="#ppt_w"/>
                                          </p:val>
                                        </p:tav>
                                      </p:tavLst>
                                    </p:anim>
                                    <p:anim calcmode="lin" valueType="num">
                                      <p:cBhvr>
                                        <p:cTn id="89" dur="500" fill="hold"/>
                                        <p:tgtEl>
                                          <p:spTgt spid="4">
                                            <p:graphicEl>
                                              <a:dgm id="{F312B26A-66C5-40D4-982E-5453568DFA1A}"/>
                                            </p:graphicEl>
                                          </p:spTgt>
                                        </p:tgtEl>
                                        <p:attrNameLst>
                                          <p:attrName>ppt_h</p:attrName>
                                        </p:attrNameLst>
                                      </p:cBhvr>
                                      <p:tavLst>
                                        <p:tav tm="0">
                                          <p:val>
                                            <p:strVal val="#ppt_h"/>
                                          </p:val>
                                        </p:tav>
                                        <p:tav tm="100000">
                                          <p:val>
                                            <p:strVal val="#ppt_h"/>
                                          </p:val>
                                        </p:tav>
                                      </p:tavLst>
                                    </p:anim>
                                  </p:childTnLst>
                                </p:cTn>
                              </p:par>
                              <p:par>
                                <p:cTn id="90" presetID="17" presetClass="entr" presetSubtype="2" fill="hold" grpId="0" nodeType="withEffect">
                                  <p:stCondLst>
                                    <p:cond delay="0"/>
                                  </p:stCondLst>
                                  <p:childTnLst>
                                    <p:set>
                                      <p:cBhvr>
                                        <p:cTn id="91" dur="1" fill="hold">
                                          <p:stCondLst>
                                            <p:cond delay="0"/>
                                          </p:stCondLst>
                                        </p:cTn>
                                        <p:tgtEl>
                                          <p:spTgt spid="4">
                                            <p:graphicEl>
                                              <a:dgm id="{82AE05FE-C4F4-410D-924D-83A7D4AB6F45}"/>
                                            </p:graphicEl>
                                          </p:spTgt>
                                        </p:tgtEl>
                                        <p:attrNameLst>
                                          <p:attrName>style.visibility</p:attrName>
                                        </p:attrNameLst>
                                      </p:cBhvr>
                                      <p:to>
                                        <p:strVal val="visible"/>
                                      </p:to>
                                    </p:set>
                                    <p:anim calcmode="lin" valueType="num">
                                      <p:cBhvr>
                                        <p:cTn id="92" dur="500" fill="hold"/>
                                        <p:tgtEl>
                                          <p:spTgt spid="4">
                                            <p:graphicEl>
                                              <a:dgm id="{82AE05FE-C4F4-410D-924D-83A7D4AB6F45}"/>
                                            </p:graphicEl>
                                          </p:spTgt>
                                        </p:tgtEl>
                                        <p:attrNameLst>
                                          <p:attrName>ppt_x</p:attrName>
                                        </p:attrNameLst>
                                      </p:cBhvr>
                                      <p:tavLst>
                                        <p:tav tm="0">
                                          <p:val>
                                            <p:strVal val="#ppt_x+#ppt_w/2"/>
                                          </p:val>
                                        </p:tav>
                                        <p:tav tm="100000">
                                          <p:val>
                                            <p:strVal val="#ppt_x"/>
                                          </p:val>
                                        </p:tav>
                                      </p:tavLst>
                                    </p:anim>
                                    <p:anim calcmode="lin" valueType="num">
                                      <p:cBhvr>
                                        <p:cTn id="93" dur="500" fill="hold"/>
                                        <p:tgtEl>
                                          <p:spTgt spid="4">
                                            <p:graphicEl>
                                              <a:dgm id="{82AE05FE-C4F4-410D-924D-83A7D4AB6F45}"/>
                                            </p:graphicEl>
                                          </p:spTgt>
                                        </p:tgtEl>
                                        <p:attrNameLst>
                                          <p:attrName>ppt_y</p:attrName>
                                        </p:attrNameLst>
                                      </p:cBhvr>
                                      <p:tavLst>
                                        <p:tav tm="0">
                                          <p:val>
                                            <p:strVal val="#ppt_y"/>
                                          </p:val>
                                        </p:tav>
                                        <p:tav tm="100000">
                                          <p:val>
                                            <p:strVal val="#ppt_y"/>
                                          </p:val>
                                        </p:tav>
                                      </p:tavLst>
                                    </p:anim>
                                    <p:anim calcmode="lin" valueType="num">
                                      <p:cBhvr>
                                        <p:cTn id="94" dur="500" fill="hold"/>
                                        <p:tgtEl>
                                          <p:spTgt spid="4">
                                            <p:graphicEl>
                                              <a:dgm id="{82AE05FE-C4F4-410D-924D-83A7D4AB6F45}"/>
                                            </p:graphicEl>
                                          </p:spTgt>
                                        </p:tgtEl>
                                        <p:attrNameLst>
                                          <p:attrName>ppt_w</p:attrName>
                                        </p:attrNameLst>
                                      </p:cBhvr>
                                      <p:tavLst>
                                        <p:tav tm="0">
                                          <p:val>
                                            <p:fltVal val="0"/>
                                          </p:val>
                                        </p:tav>
                                        <p:tav tm="100000">
                                          <p:val>
                                            <p:strVal val="#ppt_w"/>
                                          </p:val>
                                        </p:tav>
                                      </p:tavLst>
                                    </p:anim>
                                    <p:anim calcmode="lin" valueType="num">
                                      <p:cBhvr>
                                        <p:cTn id="95" dur="500" fill="hold"/>
                                        <p:tgtEl>
                                          <p:spTgt spid="4">
                                            <p:graphicEl>
                                              <a:dgm id="{82AE05FE-C4F4-410D-924D-83A7D4AB6F45}"/>
                                            </p:graphicEl>
                                          </p:spTgt>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7" presetClass="entr" presetSubtype="2" fill="hold" grpId="0" nodeType="clickEffect">
                                  <p:stCondLst>
                                    <p:cond delay="0"/>
                                  </p:stCondLst>
                                  <p:childTnLst>
                                    <p:set>
                                      <p:cBhvr>
                                        <p:cTn id="99" dur="1" fill="hold">
                                          <p:stCondLst>
                                            <p:cond delay="0"/>
                                          </p:stCondLst>
                                        </p:cTn>
                                        <p:tgtEl>
                                          <p:spTgt spid="4">
                                            <p:graphicEl>
                                              <a:dgm id="{AF0B6F1B-BDC1-41D8-8C25-6D78C4C1323F}"/>
                                            </p:graphicEl>
                                          </p:spTgt>
                                        </p:tgtEl>
                                        <p:attrNameLst>
                                          <p:attrName>style.visibility</p:attrName>
                                        </p:attrNameLst>
                                      </p:cBhvr>
                                      <p:to>
                                        <p:strVal val="visible"/>
                                      </p:to>
                                    </p:set>
                                    <p:anim calcmode="lin" valueType="num">
                                      <p:cBhvr>
                                        <p:cTn id="100" dur="500" fill="hold"/>
                                        <p:tgtEl>
                                          <p:spTgt spid="4">
                                            <p:graphicEl>
                                              <a:dgm id="{AF0B6F1B-BDC1-41D8-8C25-6D78C4C1323F}"/>
                                            </p:graphicEl>
                                          </p:spTgt>
                                        </p:tgtEl>
                                        <p:attrNameLst>
                                          <p:attrName>ppt_x</p:attrName>
                                        </p:attrNameLst>
                                      </p:cBhvr>
                                      <p:tavLst>
                                        <p:tav tm="0">
                                          <p:val>
                                            <p:strVal val="#ppt_x+#ppt_w/2"/>
                                          </p:val>
                                        </p:tav>
                                        <p:tav tm="100000">
                                          <p:val>
                                            <p:strVal val="#ppt_x"/>
                                          </p:val>
                                        </p:tav>
                                      </p:tavLst>
                                    </p:anim>
                                    <p:anim calcmode="lin" valueType="num">
                                      <p:cBhvr>
                                        <p:cTn id="101" dur="500" fill="hold"/>
                                        <p:tgtEl>
                                          <p:spTgt spid="4">
                                            <p:graphicEl>
                                              <a:dgm id="{AF0B6F1B-BDC1-41D8-8C25-6D78C4C1323F}"/>
                                            </p:graphicEl>
                                          </p:spTgt>
                                        </p:tgtEl>
                                        <p:attrNameLst>
                                          <p:attrName>ppt_y</p:attrName>
                                        </p:attrNameLst>
                                      </p:cBhvr>
                                      <p:tavLst>
                                        <p:tav tm="0">
                                          <p:val>
                                            <p:strVal val="#ppt_y"/>
                                          </p:val>
                                        </p:tav>
                                        <p:tav tm="100000">
                                          <p:val>
                                            <p:strVal val="#ppt_y"/>
                                          </p:val>
                                        </p:tav>
                                      </p:tavLst>
                                    </p:anim>
                                    <p:anim calcmode="lin" valueType="num">
                                      <p:cBhvr>
                                        <p:cTn id="102" dur="500" fill="hold"/>
                                        <p:tgtEl>
                                          <p:spTgt spid="4">
                                            <p:graphicEl>
                                              <a:dgm id="{AF0B6F1B-BDC1-41D8-8C25-6D78C4C1323F}"/>
                                            </p:graphicEl>
                                          </p:spTgt>
                                        </p:tgtEl>
                                        <p:attrNameLst>
                                          <p:attrName>ppt_w</p:attrName>
                                        </p:attrNameLst>
                                      </p:cBhvr>
                                      <p:tavLst>
                                        <p:tav tm="0">
                                          <p:val>
                                            <p:fltVal val="0"/>
                                          </p:val>
                                        </p:tav>
                                        <p:tav tm="100000">
                                          <p:val>
                                            <p:strVal val="#ppt_w"/>
                                          </p:val>
                                        </p:tav>
                                      </p:tavLst>
                                    </p:anim>
                                    <p:anim calcmode="lin" valueType="num">
                                      <p:cBhvr>
                                        <p:cTn id="103" dur="500" fill="hold"/>
                                        <p:tgtEl>
                                          <p:spTgt spid="4">
                                            <p:graphicEl>
                                              <a:dgm id="{AF0B6F1B-BDC1-41D8-8C25-6D78C4C1323F}"/>
                                            </p:graphicEl>
                                          </p:spTgt>
                                        </p:tgtEl>
                                        <p:attrNameLst>
                                          <p:attrName>ppt_h</p:attrName>
                                        </p:attrNameLst>
                                      </p:cBhvr>
                                      <p:tavLst>
                                        <p:tav tm="0">
                                          <p:val>
                                            <p:strVal val="#ppt_h"/>
                                          </p:val>
                                        </p:tav>
                                        <p:tav tm="100000">
                                          <p:val>
                                            <p:strVal val="#ppt_h"/>
                                          </p:val>
                                        </p:tav>
                                      </p:tavLst>
                                    </p:anim>
                                  </p:childTnLst>
                                </p:cTn>
                              </p:par>
                              <p:par>
                                <p:cTn id="104" presetID="17" presetClass="entr" presetSubtype="2" fill="hold" grpId="0" nodeType="withEffect">
                                  <p:stCondLst>
                                    <p:cond delay="0"/>
                                  </p:stCondLst>
                                  <p:childTnLst>
                                    <p:set>
                                      <p:cBhvr>
                                        <p:cTn id="105" dur="1" fill="hold">
                                          <p:stCondLst>
                                            <p:cond delay="0"/>
                                          </p:stCondLst>
                                        </p:cTn>
                                        <p:tgtEl>
                                          <p:spTgt spid="4">
                                            <p:graphicEl>
                                              <a:dgm id="{83550AB5-3161-4611-A41A-D59FA409967E}"/>
                                            </p:graphicEl>
                                          </p:spTgt>
                                        </p:tgtEl>
                                        <p:attrNameLst>
                                          <p:attrName>style.visibility</p:attrName>
                                        </p:attrNameLst>
                                      </p:cBhvr>
                                      <p:to>
                                        <p:strVal val="visible"/>
                                      </p:to>
                                    </p:set>
                                    <p:anim calcmode="lin" valueType="num">
                                      <p:cBhvr>
                                        <p:cTn id="106" dur="500" fill="hold"/>
                                        <p:tgtEl>
                                          <p:spTgt spid="4">
                                            <p:graphicEl>
                                              <a:dgm id="{83550AB5-3161-4611-A41A-D59FA409967E}"/>
                                            </p:graphicEl>
                                          </p:spTgt>
                                        </p:tgtEl>
                                        <p:attrNameLst>
                                          <p:attrName>ppt_x</p:attrName>
                                        </p:attrNameLst>
                                      </p:cBhvr>
                                      <p:tavLst>
                                        <p:tav tm="0">
                                          <p:val>
                                            <p:strVal val="#ppt_x+#ppt_w/2"/>
                                          </p:val>
                                        </p:tav>
                                        <p:tav tm="100000">
                                          <p:val>
                                            <p:strVal val="#ppt_x"/>
                                          </p:val>
                                        </p:tav>
                                      </p:tavLst>
                                    </p:anim>
                                    <p:anim calcmode="lin" valueType="num">
                                      <p:cBhvr>
                                        <p:cTn id="107" dur="500" fill="hold"/>
                                        <p:tgtEl>
                                          <p:spTgt spid="4">
                                            <p:graphicEl>
                                              <a:dgm id="{83550AB5-3161-4611-A41A-D59FA409967E}"/>
                                            </p:graphicEl>
                                          </p:spTgt>
                                        </p:tgtEl>
                                        <p:attrNameLst>
                                          <p:attrName>ppt_y</p:attrName>
                                        </p:attrNameLst>
                                      </p:cBhvr>
                                      <p:tavLst>
                                        <p:tav tm="0">
                                          <p:val>
                                            <p:strVal val="#ppt_y"/>
                                          </p:val>
                                        </p:tav>
                                        <p:tav tm="100000">
                                          <p:val>
                                            <p:strVal val="#ppt_y"/>
                                          </p:val>
                                        </p:tav>
                                      </p:tavLst>
                                    </p:anim>
                                    <p:anim calcmode="lin" valueType="num">
                                      <p:cBhvr>
                                        <p:cTn id="108" dur="500" fill="hold"/>
                                        <p:tgtEl>
                                          <p:spTgt spid="4">
                                            <p:graphicEl>
                                              <a:dgm id="{83550AB5-3161-4611-A41A-D59FA409967E}"/>
                                            </p:graphicEl>
                                          </p:spTgt>
                                        </p:tgtEl>
                                        <p:attrNameLst>
                                          <p:attrName>ppt_w</p:attrName>
                                        </p:attrNameLst>
                                      </p:cBhvr>
                                      <p:tavLst>
                                        <p:tav tm="0">
                                          <p:val>
                                            <p:fltVal val="0"/>
                                          </p:val>
                                        </p:tav>
                                        <p:tav tm="100000">
                                          <p:val>
                                            <p:strVal val="#ppt_w"/>
                                          </p:val>
                                        </p:tav>
                                      </p:tavLst>
                                    </p:anim>
                                    <p:anim calcmode="lin" valueType="num">
                                      <p:cBhvr>
                                        <p:cTn id="109" dur="500" fill="hold"/>
                                        <p:tgtEl>
                                          <p:spTgt spid="4">
                                            <p:graphicEl>
                                              <a:dgm id="{83550AB5-3161-4611-A41A-D59FA409967E}"/>
                                            </p:graphicEl>
                                          </p:spTgt>
                                        </p:tgtEl>
                                        <p:attrNameLst>
                                          <p:attrName>ppt_h</p:attrName>
                                        </p:attrNameLst>
                                      </p:cBhvr>
                                      <p:tavLst>
                                        <p:tav tm="0">
                                          <p:val>
                                            <p:strVal val="#ppt_h"/>
                                          </p:val>
                                        </p:tav>
                                        <p:tav tm="100000">
                                          <p:val>
                                            <p:strVal val="#ppt_h"/>
                                          </p:val>
                                        </p:tav>
                                      </p:tavLst>
                                    </p:anim>
                                  </p:childTnLst>
                                </p:cTn>
                              </p:par>
                              <p:par>
                                <p:cTn id="110" presetID="17" presetClass="entr" presetSubtype="2" fill="hold" grpId="0" nodeType="withEffect">
                                  <p:stCondLst>
                                    <p:cond delay="0"/>
                                  </p:stCondLst>
                                  <p:childTnLst>
                                    <p:set>
                                      <p:cBhvr>
                                        <p:cTn id="111" dur="1" fill="hold">
                                          <p:stCondLst>
                                            <p:cond delay="0"/>
                                          </p:stCondLst>
                                        </p:cTn>
                                        <p:tgtEl>
                                          <p:spTgt spid="4">
                                            <p:graphicEl>
                                              <a:dgm id="{2689263B-0D43-4693-8F0C-5F0E5A8B5625}"/>
                                            </p:graphicEl>
                                          </p:spTgt>
                                        </p:tgtEl>
                                        <p:attrNameLst>
                                          <p:attrName>style.visibility</p:attrName>
                                        </p:attrNameLst>
                                      </p:cBhvr>
                                      <p:to>
                                        <p:strVal val="visible"/>
                                      </p:to>
                                    </p:set>
                                    <p:anim calcmode="lin" valueType="num">
                                      <p:cBhvr>
                                        <p:cTn id="112" dur="500" fill="hold"/>
                                        <p:tgtEl>
                                          <p:spTgt spid="4">
                                            <p:graphicEl>
                                              <a:dgm id="{2689263B-0D43-4693-8F0C-5F0E5A8B5625}"/>
                                            </p:graphicEl>
                                          </p:spTgt>
                                        </p:tgtEl>
                                        <p:attrNameLst>
                                          <p:attrName>ppt_x</p:attrName>
                                        </p:attrNameLst>
                                      </p:cBhvr>
                                      <p:tavLst>
                                        <p:tav tm="0">
                                          <p:val>
                                            <p:strVal val="#ppt_x+#ppt_w/2"/>
                                          </p:val>
                                        </p:tav>
                                        <p:tav tm="100000">
                                          <p:val>
                                            <p:strVal val="#ppt_x"/>
                                          </p:val>
                                        </p:tav>
                                      </p:tavLst>
                                    </p:anim>
                                    <p:anim calcmode="lin" valueType="num">
                                      <p:cBhvr>
                                        <p:cTn id="113" dur="500" fill="hold"/>
                                        <p:tgtEl>
                                          <p:spTgt spid="4">
                                            <p:graphicEl>
                                              <a:dgm id="{2689263B-0D43-4693-8F0C-5F0E5A8B5625}"/>
                                            </p:graphicEl>
                                          </p:spTgt>
                                        </p:tgtEl>
                                        <p:attrNameLst>
                                          <p:attrName>ppt_y</p:attrName>
                                        </p:attrNameLst>
                                      </p:cBhvr>
                                      <p:tavLst>
                                        <p:tav tm="0">
                                          <p:val>
                                            <p:strVal val="#ppt_y"/>
                                          </p:val>
                                        </p:tav>
                                        <p:tav tm="100000">
                                          <p:val>
                                            <p:strVal val="#ppt_y"/>
                                          </p:val>
                                        </p:tav>
                                      </p:tavLst>
                                    </p:anim>
                                    <p:anim calcmode="lin" valueType="num">
                                      <p:cBhvr>
                                        <p:cTn id="114" dur="500" fill="hold"/>
                                        <p:tgtEl>
                                          <p:spTgt spid="4">
                                            <p:graphicEl>
                                              <a:dgm id="{2689263B-0D43-4693-8F0C-5F0E5A8B5625}"/>
                                            </p:graphicEl>
                                          </p:spTgt>
                                        </p:tgtEl>
                                        <p:attrNameLst>
                                          <p:attrName>ppt_w</p:attrName>
                                        </p:attrNameLst>
                                      </p:cBhvr>
                                      <p:tavLst>
                                        <p:tav tm="0">
                                          <p:val>
                                            <p:fltVal val="0"/>
                                          </p:val>
                                        </p:tav>
                                        <p:tav tm="100000">
                                          <p:val>
                                            <p:strVal val="#ppt_w"/>
                                          </p:val>
                                        </p:tav>
                                      </p:tavLst>
                                    </p:anim>
                                    <p:anim calcmode="lin" valueType="num">
                                      <p:cBhvr>
                                        <p:cTn id="115" dur="500" fill="hold"/>
                                        <p:tgtEl>
                                          <p:spTgt spid="4">
                                            <p:graphicEl>
                                              <a:dgm id="{2689263B-0D43-4693-8F0C-5F0E5A8B5625}"/>
                                            </p:graphicEl>
                                          </p:spTgt>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23" presetClass="entr" presetSubtype="16" fill="hold" grpId="0" nodeType="clickEffect">
                                  <p:stCondLst>
                                    <p:cond delay="0"/>
                                  </p:stCondLst>
                                  <p:childTnLst>
                                    <p:set>
                                      <p:cBhvr>
                                        <p:cTn id="119" dur="1" fill="hold">
                                          <p:stCondLst>
                                            <p:cond delay="0"/>
                                          </p:stCondLst>
                                        </p:cTn>
                                        <p:tgtEl>
                                          <p:spTgt spid="5">
                                            <p:txEl>
                                              <p:pRg st="0" end="0"/>
                                            </p:txEl>
                                          </p:spTgt>
                                        </p:tgtEl>
                                        <p:attrNameLst>
                                          <p:attrName>style.visibility</p:attrName>
                                        </p:attrNameLst>
                                      </p:cBhvr>
                                      <p:to>
                                        <p:strVal val="visible"/>
                                      </p:to>
                                    </p:set>
                                    <p:anim calcmode="lin" valueType="num">
                                      <p:cBhvr>
                                        <p:cTn id="1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21" dur="500" fill="hold"/>
                                        <p:tgtEl>
                                          <p:spTgt spid="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23" presetClass="entr" presetSubtype="16" fill="hold" grpId="0" nodeType="clickEffect">
                                  <p:stCondLst>
                                    <p:cond delay="0"/>
                                  </p:stCondLst>
                                  <p:childTnLst>
                                    <p:set>
                                      <p:cBhvr>
                                        <p:cTn id="125" dur="1" fill="hold">
                                          <p:stCondLst>
                                            <p:cond delay="0"/>
                                          </p:stCondLst>
                                        </p:cTn>
                                        <p:tgtEl>
                                          <p:spTgt spid="5">
                                            <p:txEl>
                                              <p:pRg st="1" end="1"/>
                                            </p:txEl>
                                          </p:spTgt>
                                        </p:tgtEl>
                                        <p:attrNameLst>
                                          <p:attrName>style.visibility</p:attrName>
                                        </p:attrNameLst>
                                      </p:cBhvr>
                                      <p:to>
                                        <p:strVal val="visible"/>
                                      </p:to>
                                    </p:set>
                                    <p:anim calcmode="lin" valueType="num">
                                      <p:cBhvr>
                                        <p:cTn id="126"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27" dur="500" fill="hold"/>
                                        <p:tgtEl>
                                          <p:spTgt spid="5">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4" grpId="0" uiExpand="1">
        <p:bldSub>
          <a:bldDgm bld="one"/>
        </p:bldSub>
      </p:bldGraphic>
      <p:bldP spid="5" grpId="0" uiExpand="1" build="p"/>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657EFEF-7490-4970-9AC2-2AFA2FCBEE12}"/>
              </a:ext>
            </a:extLst>
          </p:cNvPr>
          <p:cNvSpPr/>
          <p:nvPr/>
        </p:nvSpPr>
        <p:spPr>
          <a:xfrm>
            <a:off x="0" y="-78381"/>
            <a:ext cx="9144000" cy="769441"/>
          </a:xfrm>
          <a:prstGeom prst="rect">
            <a:avLst/>
          </a:prstGeom>
        </p:spPr>
        <p:txBody>
          <a:bodyPr wrap="square">
            <a:spAutoFit/>
            <a:scene3d>
              <a:camera prst="orthographicFront"/>
              <a:lightRig rig="threePt" dir="t"/>
            </a:scene3d>
            <a:sp3d extrusionH="57150">
              <a:bevelT h="25400" prst="softRound"/>
            </a:sp3d>
          </a:bodyPr>
          <a:lstStyle/>
          <a:p>
            <a:pPr algn="ctr"/>
            <a:r>
              <a:rPr lang="es-ES" sz="4400" b="1" dirty="0">
                <a:ln w="6600">
                  <a:noFill/>
                  <a:prstDash val="solid"/>
                </a:ln>
                <a:solidFill>
                  <a:srgbClr val="E1DBE9"/>
                </a:solidFill>
                <a:effectLst>
                  <a:outerShdw dist="38100" dir="2700000" algn="tl" rotWithShape="0">
                    <a:srgbClr val="453757"/>
                  </a:outerShdw>
                </a:effectLst>
              </a:rPr>
              <a:t>LOS 24 ANCIANOS</a:t>
            </a:r>
          </a:p>
        </p:txBody>
      </p:sp>
      <p:sp>
        <p:nvSpPr>
          <p:cNvPr id="3" name="Rectángulo 2">
            <a:extLst>
              <a:ext uri="{FF2B5EF4-FFF2-40B4-BE49-F238E27FC236}">
                <a16:creationId xmlns:a16="http://schemas.microsoft.com/office/drawing/2014/main" id="{1BF71AD2-0433-4D82-91C8-566469D84596}"/>
              </a:ext>
            </a:extLst>
          </p:cNvPr>
          <p:cNvSpPr/>
          <p:nvPr/>
        </p:nvSpPr>
        <p:spPr>
          <a:xfrm>
            <a:off x="34836" y="557973"/>
            <a:ext cx="7236823" cy="923330"/>
          </a:xfrm>
          <a:prstGeom prst="rect">
            <a:avLst/>
          </a:prstGeom>
        </p:spPr>
        <p:txBody>
          <a:bodyPr wrap="square">
            <a:spAutoFit/>
          </a:bodyPr>
          <a:lstStyle/>
          <a:p>
            <a:r>
              <a:rPr lang="es-ES" b="1" dirty="0">
                <a:solidFill>
                  <a:schemeClr val="bg1"/>
                </a:solidFill>
                <a:effectLst>
                  <a:outerShdw blurRad="38100" dist="38100" dir="2700000" algn="tl">
                    <a:srgbClr val="000000">
                      <a:alpha val="43137"/>
                    </a:srgbClr>
                  </a:outerShdw>
                </a:effectLst>
                <a:latin typeface="Comic Sans MS" panose="030F0702030302020204" pitchFamily="66" charset="0"/>
              </a:rPr>
              <a:t>“Y alrededor del trono había veinticuatro tronos; y vi sentados en los tronos a veinticuatro ancianos, vestidos de ropas blancas, con coronas de oro en sus cabezas” </a:t>
            </a:r>
            <a:r>
              <a:rPr lang="es-ES" sz="1600" b="1" dirty="0">
                <a:solidFill>
                  <a:schemeClr val="bg1"/>
                </a:solidFill>
                <a:effectLst>
                  <a:outerShdw blurRad="38100" dist="38100" dir="2700000" algn="tl">
                    <a:srgbClr val="000000">
                      <a:alpha val="43137"/>
                    </a:srgbClr>
                  </a:outerShdw>
                </a:effectLst>
                <a:latin typeface="Comic Sans MS" panose="030F0702030302020204" pitchFamily="66" charset="0"/>
              </a:rPr>
              <a:t>(Apocalipsis 4:4)</a:t>
            </a:r>
            <a:endParaRPr lang="es-ES" b="1" dirty="0">
              <a:solidFill>
                <a:schemeClr val="bg1"/>
              </a:solidFill>
              <a:effectLst>
                <a:outerShdw blurRad="38100" dist="38100" dir="2700000" algn="tl">
                  <a:srgbClr val="000000">
                    <a:alpha val="43137"/>
                  </a:srgbClr>
                </a:outerShdw>
              </a:effectLst>
              <a:latin typeface="Comic Sans MS" panose="030F0702030302020204" pitchFamily="66" charset="0"/>
            </a:endParaRPr>
          </a:p>
        </p:txBody>
      </p:sp>
      <p:sp>
        <p:nvSpPr>
          <p:cNvPr id="4" name="3 CuadroTexto">
            <a:extLst>
              <a:ext uri="{FF2B5EF4-FFF2-40B4-BE49-F238E27FC236}">
                <a16:creationId xmlns:a16="http://schemas.microsoft.com/office/drawing/2014/main" id="{0B85E1DB-7CD4-4F29-9B12-6A1054D15B9C}"/>
              </a:ext>
            </a:extLst>
          </p:cNvPr>
          <p:cNvSpPr txBox="1"/>
          <p:nvPr/>
        </p:nvSpPr>
        <p:spPr>
          <a:xfrm>
            <a:off x="285719" y="1584179"/>
            <a:ext cx="8572560" cy="707886"/>
          </a:xfrm>
          <a:prstGeom prst="rect">
            <a:avLst/>
          </a:prstGeom>
          <a:solidFill>
            <a:schemeClr val="accent2">
              <a:lumMod val="20000"/>
              <a:lumOff val="80000"/>
            </a:schemeClr>
          </a:solidFill>
          <a:ln w="57150">
            <a:solidFill>
              <a:schemeClr val="accent4">
                <a:lumMod val="75000"/>
              </a:schemeClr>
            </a:solidFill>
          </a:ln>
          <a:scene3d>
            <a:camera prst="orthographicFront"/>
            <a:lightRig rig="threePt" dir="t"/>
          </a:scene3d>
          <a:sp3d>
            <a:bevelT w="114300" prst="hardEdge"/>
          </a:sp3d>
        </p:spPr>
        <p:txBody>
          <a:bodyPr wrap="square" rtlCol="0">
            <a:spAutoFit/>
          </a:bodyPr>
          <a:lstStyle/>
          <a:p>
            <a:r>
              <a:rPr lang="es-ES" sz="2000" b="1" dirty="0"/>
              <a:t>No son ancianos por su edad sino por su cargo. Por tanto, representan a un colectivo. </a:t>
            </a:r>
            <a:r>
              <a:rPr lang="es-ES" sz="2000" b="1" dirty="0">
                <a:solidFill>
                  <a:schemeClr val="accent4">
                    <a:lumMod val="50000"/>
                  </a:schemeClr>
                </a:solidFill>
              </a:rPr>
              <a:t>Ropas blancas</a:t>
            </a:r>
            <a:r>
              <a:rPr lang="es-ES" sz="2000" b="1" dirty="0"/>
              <a:t>: Justicia. </a:t>
            </a:r>
            <a:r>
              <a:rPr lang="es-ES" sz="2000" b="1" dirty="0">
                <a:solidFill>
                  <a:schemeClr val="accent4">
                    <a:lumMod val="50000"/>
                  </a:schemeClr>
                </a:solidFill>
              </a:rPr>
              <a:t>Coronas de oro</a:t>
            </a:r>
            <a:r>
              <a:rPr lang="es-ES" sz="2000" b="1" dirty="0"/>
              <a:t>: Realeza o victoria.</a:t>
            </a:r>
          </a:p>
        </p:txBody>
      </p:sp>
      <p:graphicFrame>
        <p:nvGraphicFramePr>
          <p:cNvPr id="5" name="5 Diagrama">
            <a:extLst>
              <a:ext uri="{FF2B5EF4-FFF2-40B4-BE49-F238E27FC236}">
                <a16:creationId xmlns:a16="http://schemas.microsoft.com/office/drawing/2014/main" id="{F5A61905-813F-41C6-BF5E-845ADE791C5C}"/>
              </a:ext>
            </a:extLst>
          </p:cNvPr>
          <p:cNvGraphicFramePr/>
          <p:nvPr>
            <p:extLst>
              <p:ext uri="{D42A27DB-BD31-4B8C-83A1-F6EECF244321}">
                <p14:modId xmlns:p14="http://schemas.microsoft.com/office/powerpoint/2010/main" val="1927155475"/>
              </p:ext>
            </p:extLst>
          </p:nvPr>
        </p:nvGraphicFramePr>
        <p:xfrm>
          <a:off x="285720" y="2412275"/>
          <a:ext cx="8572560" cy="43775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descr="Imagen que contiene exterior, suelo&#10;&#10;Descripción generada automáticamente">
            <a:extLst>
              <a:ext uri="{FF2B5EF4-FFF2-40B4-BE49-F238E27FC236}">
                <a16:creationId xmlns:a16="http://schemas.microsoft.com/office/drawing/2014/main" id="{4F8FE72C-C25E-48B0-8152-79BA55F4A0B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71659" y="573720"/>
            <a:ext cx="1783674" cy="8918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4401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anim calcmode="lin" valueType="num">
                                      <p:cBhvr>
                                        <p:cTn id="17" dur="500" fill="hold"/>
                                        <p:tgtEl>
                                          <p:spTgt spid="2"/>
                                        </p:tgtEl>
                                        <p:attrNameLst>
                                          <p:attrName>ppt_x</p:attrName>
                                        </p:attrNameLst>
                                      </p:cBhvr>
                                      <p:tavLst>
                                        <p:tav tm="0">
                                          <p:val>
                                            <p:fltVal val="0.5"/>
                                          </p:val>
                                        </p:tav>
                                        <p:tav tm="100000">
                                          <p:val>
                                            <p:strVal val="#ppt_x"/>
                                          </p:val>
                                        </p:tav>
                                      </p:tavLst>
                                    </p:anim>
                                    <p:anim calcmode="lin" valueType="num">
                                      <p:cBhvr>
                                        <p:cTn id="18" dur="500" fill="hold"/>
                                        <p:tgtEl>
                                          <p:spTgt spid="2"/>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anim calcmode="lin" valueType="num">
                                      <p:cBhvr>
                                        <p:cTn id="24" dur="500" fill="hold"/>
                                        <p:tgtEl>
                                          <p:spTgt spid="6"/>
                                        </p:tgtEl>
                                        <p:attrNameLst>
                                          <p:attrName>ppt_x</p:attrName>
                                        </p:attrNameLst>
                                      </p:cBhvr>
                                      <p:tavLst>
                                        <p:tav tm="0">
                                          <p:val>
                                            <p:fltVal val="0.5"/>
                                          </p:val>
                                        </p:tav>
                                        <p:tav tm="100000">
                                          <p:val>
                                            <p:strVal val="#ppt_x"/>
                                          </p:val>
                                        </p:tav>
                                      </p:tavLst>
                                    </p:anim>
                                    <p:anim calcmode="lin" valueType="num">
                                      <p:cBhvr>
                                        <p:cTn id="25"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4">
                                            <p:bg/>
                                          </p:spTgt>
                                        </p:tgtEl>
                                        <p:attrNameLst>
                                          <p:attrName>style.visibility</p:attrName>
                                        </p:attrNameLst>
                                      </p:cBhvr>
                                      <p:to>
                                        <p:strVal val="visible"/>
                                      </p:to>
                                    </p:set>
                                    <p:anim calcmode="lin" valueType="num">
                                      <p:cBhvr>
                                        <p:cTn id="30" dur="500" fill="hold"/>
                                        <p:tgtEl>
                                          <p:spTgt spid="4">
                                            <p:bg/>
                                          </p:spTgt>
                                        </p:tgtEl>
                                        <p:attrNameLst>
                                          <p:attrName>ppt_w</p:attrName>
                                        </p:attrNameLst>
                                      </p:cBhvr>
                                      <p:tavLst>
                                        <p:tav tm="0">
                                          <p:val>
                                            <p:fltVal val="0"/>
                                          </p:val>
                                        </p:tav>
                                        <p:tav tm="100000">
                                          <p:val>
                                            <p:strVal val="#ppt_w"/>
                                          </p:val>
                                        </p:tav>
                                      </p:tavLst>
                                    </p:anim>
                                    <p:anim calcmode="lin" valueType="num">
                                      <p:cBhvr>
                                        <p:cTn id="31" dur="500" fill="hold"/>
                                        <p:tgtEl>
                                          <p:spTgt spid="4">
                                            <p:bg/>
                                          </p:spTgt>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 calcmode="lin" valueType="num">
                                      <p:cBhvr>
                                        <p:cTn id="34"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4">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 fill="hold" grpId="0" nodeType="clickEffect">
                                  <p:stCondLst>
                                    <p:cond delay="0"/>
                                  </p:stCondLst>
                                  <p:childTnLst>
                                    <p:set>
                                      <p:cBhvr>
                                        <p:cTn id="39" dur="1" fill="hold">
                                          <p:stCondLst>
                                            <p:cond delay="0"/>
                                          </p:stCondLst>
                                        </p:cTn>
                                        <p:tgtEl>
                                          <p:spTgt spid="5">
                                            <p:graphicEl>
                                              <a:dgm id="{3BA34A1C-EB21-46F3-84F3-732FB5498DB2}"/>
                                            </p:graphicEl>
                                          </p:spTgt>
                                        </p:tgtEl>
                                        <p:attrNameLst>
                                          <p:attrName>style.visibility</p:attrName>
                                        </p:attrNameLst>
                                      </p:cBhvr>
                                      <p:to>
                                        <p:strVal val="visible"/>
                                      </p:to>
                                    </p:set>
                                    <p:anim calcmode="lin" valueType="num">
                                      <p:cBhvr>
                                        <p:cTn id="40" dur="500" fill="hold"/>
                                        <p:tgtEl>
                                          <p:spTgt spid="5">
                                            <p:graphicEl>
                                              <a:dgm id="{3BA34A1C-EB21-46F3-84F3-732FB5498DB2}"/>
                                            </p:graphicEl>
                                          </p:spTgt>
                                        </p:tgtEl>
                                        <p:attrNameLst>
                                          <p:attrName>ppt_x</p:attrName>
                                        </p:attrNameLst>
                                      </p:cBhvr>
                                      <p:tavLst>
                                        <p:tav tm="0">
                                          <p:val>
                                            <p:strVal val="#ppt_x"/>
                                          </p:val>
                                        </p:tav>
                                        <p:tav tm="100000">
                                          <p:val>
                                            <p:strVal val="#ppt_x"/>
                                          </p:val>
                                        </p:tav>
                                      </p:tavLst>
                                    </p:anim>
                                    <p:anim calcmode="lin" valueType="num">
                                      <p:cBhvr>
                                        <p:cTn id="41" dur="500" fill="hold"/>
                                        <p:tgtEl>
                                          <p:spTgt spid="5">
                                            <p:graphicEl>
                                              <a:dgm id="{3BA34A1C-EB21-46F3-84F3-732FB5498DB2}"/>
                                            </p:graphicEl>
                                          </p:spTgt>
                                        </p:tgtEl>
                                        <p:attrNameLst>
                                          <p:attrName>ppt_y</p:attrName>
                                        </p:attrNameLst>
                                      </p:cBhvr>
                                      <p:tavLst>
                                        <p:tav tm="0">
                                          <p:val>
                                            <p:strVal val="#ppt_y-#ppt_h/2"/>
                                          </p:val>
                                        </p:tav>
                                        <p:tav tm="100000">
                                          <p:val>
                                            <p:strVal val="#ppt_y"/>
                                          </p:val>
                                        </p:tav>
                                      </p:tavLst>
                                    </p:anim>
                                    <p:anim calcmode="lin" valueType="num">
                                      <p:cBhvr>
                                        <p:cTn id="42" dur="500" fill="hold"/>
                                        <p:tgtEl>
                                          <p:spTgt spid="5">
                                            <p:graphicEl>
                                              <a:dgm id="{3BA34A1C-EB21-46F3-84F3-732FB5498DB2}"/>
                                            </p:graphicEl>
                                          </p:spTgt>
                                        </p:tgtEl>
                                        <p:attrNameLst>
                                          <p:attrName>ppt_w</p:attrName>
                                        </p:attrNameLst>
                                      </p:cBhvr>
                                      <p:tavLst>
                                        <p:tav tm="0">
                                          <p:val>
                                            <p:strVal val="#ppt_w"/>
                                          </p:val>
                                        </p:tav>
                                        <p:tav tm="100000">
                                          <p:val>
                                            <p:strVal val="#ppt_w"/>
                                          </p:val>
                                        </p:tav>
                                      </p:tavLst>
                                    </p:anim>
                                    <p:anim calcmode="lin" valueType="num">
                                      <p:cBhvr>
                                        <p:cTn id="43" dur="500" fill="hold"/>
                                        <p:tgtEl>
                                          <p:spTgt spid="5">
                                            <p:graphicEl>
                                              <a:dgm id="{3BA34A1C-EB21-46F3-84F3-732FB5498DB2}"/>
                                            </p:graphicEl>
                                          </p:spTgt>
                                        </p:tgtEl>
                                        <p:attrNameLst>
                                          <p:attrName>ppt_h</p:attrName>
                                        </p:attrNameLst>
                                      </p:cBhvr>
                                      <p:tavLst>
                                        <p:tav tm="0">
                                          <p:val>
                                            <p:fltVal val="0"/>
                                          </p:val>
                                        </p:tav>
                                        <p:tav tm="100000">
                                          <p:val>
                                            <p:strVal val="#ppt_h"/>
                                          </p:val>
                                        </p:tav>
                                      </p:tavLst>
                                    </p:anim>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5">
                                            <p:graphicEl>
                                              <a:dgm id="{FE085460-622B-4365-93CD-7AC59D2DE276}"/>
                                            </p:graphicEl>
                                          </p:spTgt>
                                        </p:tgtEl>
                                        <p:attrNameLst>
                                          <p:attrName>style.visibility</p:attrName>
                                        </p:attrNameLst>
                                      </p:cBhvr>
                                      <p:to>
                                        <p:strVal val="visible"/>
                                      </p:to>
                                    </p:set>
                                    <p:animEffect transition="in" filter="fade">
                                      <p:cBhvr>
                                        <p:cTn id="47" dur="500"/>
                                        <p:tgtEl>
                                          <p:spTgt spid="5">
                                            <p:graphicEl>
                                              <a:dgm id="{FE085460-622B-4365-93CD-7AC59D2DE276}"/>
                                            </p:graphicEl>
                                          </p:spTgt>
                                        </p:tgtEl>
                                      </p:cBhvr>
                                    </p:animEffect>
                                  </p:childTnLst>
                                </p:cTn>
                              </p:par>
                              <p:par>
                                <p:cTn id="48" presetID="17" presetClass="entr" presetSubtype="1" fill="hold" grpId="0" nodeType="withEffect">
                                  <p:stCondLst>
                                    <p:cond delay="0"/>
                                  </p:stCondLst>
                                  <p:childTnLst>
                                    <p:set>
                                      <p:cBhvr>
                                        <p:cTn id="49" dur="1" fill="hold">
                                          <p:stCondLst>
                                            <p:cond delay="0"/>
                                          </p:stCondLst>
                                        </p:cTn>
                                        <p:tgtEl>
                                          <p:spTgt spid="5">
                                            <p:graphicEl>
                                              <a:dgm id="{EE74F24B-7DB4-436E-A980-6C0D1EAAE679}"/>
                                            </p:graphicEl>
                                          </p:spTgt>
                                        </p:tgtEl>
                                        <p:attrNameLst>
                                          <p:attrName>style.visibility</p:attrName>
                                        </p:attrNameLst>
                                      </p:cBhvr>
                                      <p:to>
                                        <p:strVal val="visible"/>
                                      </p:to>
                                    </p:set>
                                    <p:anim calcmode="lin" valueType="num">
                                      <p:cBhvr>
                                        <p:cTn id="50" dur="500" fill="hold"/>
                                        <p:tgtEl>
                                          <p:spTgt spid="5">
                                            <p:graphicEl>
                                              <a:dgm id="{EE74F24B-7DB4-436E-A980-6C0D1EAAE679}"/>
                                            </p:graphicEl>
                                          </p:spTgt>
                                        </p:tgtEl>
                                        <p:attrNameLst>
                                          <p:attrName>ppt_x</p:attrName>
                                        </p:attrNameLst>
                                      </p:cBhvr>
                                      <p:tavLst>
                                        <p:tav tm="0">
                                          <p:val>
                                            <p:strVal val="#ppt_x"/>
                                          </p:val>
                                        </p:tav>
                                        <p:tav tm="100000">
                                          <p:val>
                                            <p:strVal val="#ppt_x"/>
                                          </p:val>
                                        </p:tav>
                                      </p:tavLst>
                                    </p:anim>
                                    <p:anim calcmode="lin" valueType="num">
                                      <p:cBhvr>
                                        <p:cTn id="51" dur="500" fill="hold"/>
                                        <p:tgtEl>
                                          <p:spTgt spid="5">
                                            <p:graphicEl>
                                              <a:dgm id="{EE74F24B-7DB4-436E-A980-6C0D1EAAE679}"/>
                                            </p:graphicEl>
                                          </p:spTgt>
                                        </p:tgtEl>
                                        <p:attrNameLst>
                                          <p:attrName>ppt_y</p:attrName>
                                        </p:attrNameLst>
                                      </p:cBhvr>
                                      <p:tavLst>
                                        <p:tav tm="0">
                                          <p:val>
                                            <p:strVal val="#ppt_y-#ppt_h/2"/>
                                          </p:val>
                                        </p:tav>
                                        <p:tav tm="100000">
                                          <p:val>
                                            <p:strVal val="#ppt_y"/>
                                          </p:val>
                                        </p:tav>
                                      </p:tavLst>
                                    </p:anim>
                                    <p:anim calcmode="lin" valueType="num">
                                      <p:cBhvr>
                                        <p:cTn id="52" dur="500" fill="hold"/>
                                        <p:tgtEl>
                                          <p:spTgt spid="5">
                                            <p:graphicEl>
                                              <a:dgm id="{EE74F24B-7DB4-436E-A980-6C0D1EAAE679}"/>
                                            </p:graphicEl>
                                          </p:spTgt>
                                        </p:tgtEl>
                                        <p:attrNameLst>
                                          <p:attrName>ppt_w</p:attrName>
                                        </p:attrNameLst>
                                      </p:cBhvr>
                                      <p:tavLst>
                                        <p:tav tm="0">
                                          <p:val>
                                            <p:strVal val="#ppt_w"/>
                                          </p:val>
                                        </p:tav>
                                        <p:tav tm="100000">
                                          <p:val>
                                            <p:strVal val="#ppt_w"/>
                                          </p:val>
                                        </p:tav>
                                      </p:tavLst>
                                    </p:anim>
                                    <p:anim calcmode="lin" valueType="num">
                                      <p:cBhvr>
                                        <p:cTn id="53" dur="500" fill="hold"/>
                                        <p:tgtEl>
                                          <p:spTgt spid="5">
                                            <p:graphicEl>
                                              <a:dgm id="{EE74F24B-7DB4-436E-A980-6C0D1EAAE679}"/>
                                            </p:graphicEl>
                                          </p:spTgt>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graphicEl>
                                              <a:dgm id="{4E1CD382-FF4A-4A6D-9122-85E157A54D1C}"/>
                                            </p:graphicEl>
                                          </p:spTgt>
                                        </p:tgtEl>
                                        <p:attrNameLst>
                                          <p:attrName>style.visibility</p:attrName>
                                        </p:attrNameLst>
                                      </p:cBhvr>
                                      <p:to>
                                        <p:strVal val="visible"/>
                                      </p:to>
                                    </p:set>
                                    <p:animEffect transition="in" filter="fade">
                                      <p:cBhvr>
                                        <p:cTn id="58" dur="500"/>
                                        <p:tgtEl>
                                          <p:spTgt spid="5">
                                            <p:graphicEl>
                                              <a:dgm id="{4E1CD382-FF4A-4A6D-9122-85E157A54D1C}"/>
                                            </p:graphicEl>
                                          </p:spTgt>
                                        </p:tgtEl>
                                      </p:cBhvr>
                                    </p:animEffect>
                                  </p:childTnLst>
                                </p:cTn>
                              </p:par>
                              <p:par>
                                <p:cTn id="59" presetID="17" presetClass="entr" presetSubtype="1" fill="hold" grpId="0" nodeType="withEffect">
                                  <p:stCondLst>
                                    <p:cond delay="0"/>
                                  </p:stCondLst>
                                  <p:childTnLst>
                                    <p:set>
                                      <p:cBhvr>
                                        <p:cTn id="60" dur="1" fill="hold">
                                          <p:stCondLst>
                                            <p:cond delay="0"/>
                                          </p:stCondLst>
                                        </p:cTn>
                                        <p:tgtEl>
                                          <p:spTgt spid="5">
                                            <p:graphicEl>
                                              <a:dgm id="{59872BA1-C306-4548-AF0B-7151026B7BA5}"/>
                                            </p:graphicEl>
                                          </p:spTgt>
                                        </p:tgtEl>
                                        <p:attrNameLst>
                                          <p:attrName>style.visibility</p:attrName>
                                        </p:attrNameLst>
                                      </p:cBhvr>
                                      <p:to>
                                        <p:strVal val="visible"/>
                                      </p:to>
                                    </p:set>
                                    <p:anim calcmode="lin" valueType="num">
                                      <p:cBhvr>
                                        <p:cTn id="61" dur="500" fill="hold"/>
                                        <p:tgtEl>
                                          <p:spTgt spid="5">
                                            <p:graphicEl>
                                              <a:dgm id="{59872BA1-C306-4548-AF0B-7151026B7BA5}"/>
                                            </p:graphicEl>
                                          </p:spTgt>
                                        </p:tgtEl>
                                        <p:attrNameLst>
                                          <p:attrName>ppt_x</p:attrName>
                                        </p:attrNameLst>
                                      </p:cBhvr>
                                      <p:tavLst>
                                        <p:tav tm="0">
                                          <p:val>
                                            <p:strVal val="#ppt_x"/>
                                          </p:val>
                                        </p:tav>
                                        <p:tav tm="100000">
                                          <p:val>
                                            <p:strVal val="#ppt_x"/>
                                          </p:val>
                                        </p:tav>
                                      </p:tavLst>
                                    </p:anim>
                                    <p:anim calcmode="lin" valueType="num">
                                      <p:cBhvr>
                                        <p:cTn id="62" dur="500" fill="hold"/>
                                        <p:tgtEl>
                                          <p:spTgt spid="5">
                                            <p:graphicEl>
                                              <a:dgm id="{59872BA1-C306-4548-AF0B-7151026B7BA5}"/>
                                            </p:graphicEl>
                                          </p:spTgt>
                                        </p:tgtEl>
                                        <p:attrNameLst>
                                          <p:attrName>ppt_y</p:attrName>
                                        </p:attrNameLst>
                                      </p:cBhvr>
                                      <p:tavLst>
                                        <p:tav tm="0">
                                          <p:val>
                                            <p:strVal val="#ppt_y-#ppt_h/2"/>
                                          </p:val>
                                        </p:tav>
                                        <p:tav tm="100000">
                                          <p:val>
                                            <p:strVal val="#ppt_y"/>
                                          </p:val>
                                        </p:tav>
                                      </p:tavLst>
                                    </p:anim>
                                    <p:anim calcmode="lin" valueType="num">
                                      <p:cBhvr>
                                        <p:cTn id="63" dur="500" fill="hold"/>
                                        <p:tgtEl>
                                          <p:spTgt spid="5">
                                            <p:graphicEl>
                                              <a:dgm id="{59872BA1-C306-4548-AF0B-7151026B7BA5}"/>
                                            </p:graphicEl>
                                          </p:spTgt>
                                        </p:tgtEl>
                                        <p:attrNameLst>
                                          <p:attrName>ppt_w</p:attrName>
                                        </p:attrNameLst>
                                      </p:cBhvr>
                                      <p:tavLst>
                                        <p:tav tm="0">
                                          <p:val>
                                            <p:strVal val="#ppt_w"/>
                                          </p:val>
                                        </p:tav>
                                        <p:tav tm="100000">
                                          <p:val>
                                            <p:strVal val="#ppt_w"/>
                                          </p:val>
                                        </p:tav>
                                      </p:tavLst>
                                    </p:anim>
                                    <p:anim calcmode="lin" valueType="num">
                                      <p:cBhvr>
                                        <p:cTn id="64" dur="500" fill="hold"/>
                                        <p:tgtEl>
                                          <p:spTgt spid="5">
                                            <p:graphicEl>
                                              <a:dgm id="{59872BA1-C306-4548-AF0B-7151026B7BA5}"/>
                                            </p:graphicEl>
                                          </p:spTgt>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graphicEl>
                                              <a:dgm id="{F93E80C3-4956-46DE-A6B2-86BDC74A4D71}"/>
                                            </p:graphicEl>
                                          </p:spTgt>
                                        </p:tgtEl>
                                        <p:attrNameLst>
                                          <p:attrName>style.visibility</p:attrName>
                                        </p:attrNameLst>
                                      </p:cBhvr>
                                      <p:to>
                                        <p:strVal val="visible"/>
                                      </p:to>
                                    </p:set>
                                    <p:animEffect transition="in" filter="fade">
                                      <p:cBhvr>
                                        <p:cTn id="69" dur="500"/>
                                        <p:tgtEl>
                                          <p:spTgt spid="5">
                                            <p:graphicEl>
                                              <a:dgm id="{F93E80C3-4956-46DE-A6B2-86BDC74A4D71}"/>
                                            </p:graphicEl>
                                          </p:spTgt>
                                        </p:tgtEl>
                                      </p:cBhvr>
                                    </p:animEffect>
                                  </p:childTnLst>
                                </p:cTn>
                              </p:par>
                              <p:par>
                                <p:cTn id="70" presetID="17" presetClass="entr" presetSubtype="1" fill="hold" grpId="0" nodeType="withEffect">
                                  <p:stCondLst>
                                    <p:cond delay="0"/>
                                  </p:stCondLst>
                                  <p:childTnLst>
                                    <p:set>
                                      <p:cBhvr>
                                        <p:cTn id="71" dur="1" fill="hold">
                                          <p:stCondLst>
                                            <p:cond delay="0"/>
                                          </p:stCondLst>
                                        </p:cTn>
                                        <p:tgtEl>
                                          <p:spTgt spid="5">
                                            <p:graphicEl>
                                              <a:dgm id="{861C7DDD-8CC1-4AD1-BAEA-402A5565BD93}"/>
                                            </p:graphicEl>
                                          </p:spTgt>
                                        </p:tgtEl>
                                        <p:attrNameLst>
                                          <p:attrName>style.visibility</p:attrName>
                                        </p:attrNameLst>
                                      </p:cBhvr>
                                      <p:to>
                                        <p:strVal val="visible"/>
                                      </p:to>
                                    </p:set>
                                    <p:anim calcmode="lin" valueType="num">
                                      <p:cBhvr>
                                        <p:cTn id="72" dur="500" fill="hold"/>
                                        <p:tgtEl>
                                          <p:spTgt spid="5">
                                            <p:graphicEl>
                                              <a:dgm id="{861C7DDD-8CC1-4AD1-BAEA-402A5565BD93}"/>
                                            </p:graphicEl>
                                          </p:spTgt>
                                        </p:tgtEl>
                                        <p:attrNameLst>
                                          <p:attrName>ppt_x</p:attrName>
                                        </p:attrNameLst>
                                      </p:cBhvr>
                                      <p:tavLst>
                                        <p:tav tm="0">
                                          <p:val>
                                            <p:strVal val="#ppt_x"/>
                                          </p:val>
                                        </p:tav>
                                        <p:tav tm="100000">
                                          <p:val>
                                            <p:strVal val="#ppt_x"/>
                                          </p:val>
                                        </p:tav>
                                      </p:tavLst>
                                    </p:anim>
                                    <p:anim calcmode="lin" valueType="num">
                                      <p:cBhvr>
                                        <p:cTn id="73" dur="500" fill="hold"/>
                                        <p:tgtEl>
                                          <p:spTgt spid="5">
                                            <p:graphicEl>
                                              <a:dgm id="{861C7DDD-8CC1-4AD1-BAEA-402A5565BD93}"/>
                                            </p:graphicEl>
                                          </p:spTgt>
                                        </p:tgtEl>
                                        <p:attrNameLst>
                                          <p:attrName>ppt_y</p:attrName>
                                        </p:attrNameLst>
                                      </p:cBhvr>
                                      <p:tavLst>
                                        <p:tav tm="0">
                                          <p:val>
                                            <p:strVal val="#ppt_y-#ppt_h/2"/>
                                          </p:val>
                                        </p:tav>
                                        <p:tav tm="100000">
                                          <p:val>
                                            <p:strVal val="#ppt_y"/>
                                          </p:val>
                                        </p:tav>
                                      </p:tavLst>
                                    </p:anim>
                                    <p:anim calcmode="lin" valueType="num">
                                      <p:cBhvr>
                                        <p:cTn id="74" dur="500" fill="hold"/>
                                        <p:tgtEl>
                                          <p:spTgt spid="5">
                                            <p:graphicEl>
                                              <a:dgm id="{861C7DDD-8CC1-4AD1-BAEA-402A5565BD93}"/>
                                            </p:graphicEl>
                                          </p:spTgt>
                                        </p:tgtEl>
                                        <p:attrNameLst>
                                          <p:attrName>ppt_w</p:attrName>
                                        </p:attrNameLst>
                                      </p:cBhvr>
                                      <p:tavLst>
                                        <p:tav tm="0">
                                          <p:val>
                                            <p:strVal val="#ppt_w"/>
                                          </p:val>
                                        </p:tav>
                                        <p:tav tm="100000">
                                          <p:val>
                                            <p:strVal val="#ppt_w"/>
                                          </p:val>
                                        </p:tav>
                                      </p:tavLst>
                                    </p:anim>
                                    <p:anim calcmode="lin" valueType="num">
                                      <p:cBhvr>
                                        <p:cTn id="75" dur="500" fill="hold"/>
                                        <p:tgtEl>
                                          <p:spTgt spid="5">
                                            <p:graphicEl>
                                              <a:dgm id="{861C7DDD-8CC1-4AD1-BAEA-402A5565BD93}"/>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animBg="1"/>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CBC689E-C5CA-4FB4-8C7E-DBCC2F9498B4}"/>
              </a:ext>
            </a:extLst>
          </p:cNvPr>
          <p:cNvSpPr/>
          <p:nvPr/>
        </p:nvSpPr>
        <p:spPr>
          <a:xfrm>
            <a:off x="191587" y="2425077"/>
            <a:ext cx="8769532" cy="4093428"/>
          </a:xfrm>
          <a:prstGeom prst="rect">
            <a:avLst/>
          </a:prstGeom>
        </p:spPr>
        <p:txBody>
          <a:bodyPr wrap="square">
            <a:spAutoFit/>
          </a:bodyPr>
          <a:lstStyle/>
          <a:p>
            <a:pPr>
              <a:spcBef>
                <a:spcPts val="600"/>
              </a:spcBef>
            </a:pPr>
            <a:r>
              <a:rPr lang="es-ES" sz="2000" b="1" dirty="0"/>
              <a:t>“San Juan vio a esos ancianos celestiales como sacerdotes, con incensarios y ofreciendo incienso mientras la gente oraba (Ap. 5:8). La versión Reina-Valera nos cuenta que los 24 ancianos dicen: "Porque tú … con tu sangre nos has redimido … de todo linaje … y nación; y nos has hecho … sacerdotes" (Ap. 5:9,  10)… Los eruditos, estudiosos de las Escrituras, están de acuerdo, sin embargo, en que los 24 ancianos realmente dicen que Cristo redimió "hombres" (no a "nosotros"), y que Cristo ha hecho "de ellos" (no de "nosotros") sacerdotes para  Dios. Los manuscritos griegos del Apocalipsis apoyan abrumadoramente la opinión de los eruditos, y así aparecen estos pasajes en las traducciones modernas. Pero aunque los 24 ancianos no sean necesariamente humanos, no por eso son menos amigos nuestros. Nos ayudan mientras oramos. San Juan los vio ofreciendo incienso simbólicamente mientras oramos. Deberíamos estar agradecidos a cada uno de ellos”. </a:t>
            </a:r>
            <a:r>
              <a:rPr lang="es-ES" b="1" dirty="0"/>
              <a:t>C. Mervyn </a:t>
            </a:r>
            <a:r>
              <a:rPr lang="es-ES" b="1" dirty="0" err="1"/>
              <a:t>Maxwel</a:t>
            </a:r>
            <a:r>
              <a:rPr lang="es-ES" b="1" dirty="0"/>
              <a:t> (Apocalipsis: sus revelaciones, pg. 153).</a:t>
            </a:r>
          </a:p>
        </p:txBody>
      </p:sp>
      <p:sp>
        <p:nvSpPr>
          <p:cNvPr id="3" name="Rectángulo 2">
            <a:extLst>
              <a:ext uri="{FF2B5EF4-FFF2-40B4-BE49-F238E27FC236}">
                <a16:creationId xmlns:a16="http://schemas.microsoft.com/office/drawing/2014/main" id="{4B5DD481-41E0-46D0-AF56-CF9030A6330B}"/>
              </a:ext>
            </a:extLst>
          </p:cNvPr>
          <p:cNvSpPr/>
          <p:nvPr/>
        </p:nvSpPr>
        <p:spPr>
          <a:xfrm>
            <a:off x="2869476" y="0"/>
            <a:ext cx="6274523" cy="769441"/>
          </a:xfrm>
          <a:prstGeom prst="rect">
            <a:avLst/>
          </a:prstGeom>
        </p:spPr>
        <p:txBody>
          <a:bodyPr wrap="square">
            <a:spAutoFit/>
            <a:scene3d>
              <a:camera prst="orthographicFront"/>
              <a:lightRig rig="threePt" dir="t"/>
            </a:scene3d>
            <a:sp3d extrusionH="57150">
              <a:bevelT w="57150" h="38100" prst="hardEdge"/>
            </a:sp3d>
          </a:bodyPr>
          <a:lstStyle/>
          <a:p>
            <a:pPr algn="ctr"/>
            <a:r>
              <a:rPr lang="es-E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2700000" algn="tl" rotWithShape="0">
                    <a:prstClr val="black">
                      <a:alpha val="40000"/>
                    </a:prstClr>
                  </a:outerShdw>
                </a:effectLst>
              </a:rPr>
              <a:t>LOS 24 ANCIANOS</a:t>
            </a:r>
          </a:p>
        </p:txBody>
      </p:sp>
      <p:sp>
        <p:nvSpPr>
          <p:cNvPr id="5" name="Rectángulo 4">
            <a:extLst>
              <a:ext uri="{FF2B5EF4-FFF2-40B4-BE49-F238E27FC236}">
                <a16:creationId xmlns:a16="http://schemas.microsoft.com/office/drawing/2014/main" id="{4EB9FE89-B223-4743-9213-13E1A7C865F5}"/>
              </a:ext>
            </a:extLst>
          </p:cNvPr>
          <p:cNvSpPr/>
          <p:nvPr/>
        </p:nvSpPr>
        <p:spPr>
          <a:xfrm>
            <a:off x="3148150" y="659355"/>
            <a:ext cx="5743302" cy="1477328"/>
          </a:xfrm>
          <a:prstGeom prst="rect">
            <a:avLst/>
          </a:prstGeom>
        </p:spPr>
        <p:txBody>
          <a:bodyPr wrap="square">
            <a:spAutoFit/>
            <a:scene3d>
              <a:camera prst="orthographicFront"/>
              <a:lightRig rig="threePt" dir="t"/>
            </a:scene3d>
            <a:sp3d extrusionH="57150">
              <a:bevelT w="38100" h="38100"/>
            </a:sp3d>
          </a:bodyPr>
          <a:lstStyle/>
          <a:p>
            <a:r>
              <a:rPr lang="es-ES" b="1" dirty="0">
                <a:solidFill>
                  <a:srgbClr val="693621"/>
                </a:solidFill>
                <a:latin typeface="Comic Sans MS" panose="030F0702030302020204" pitchFamily="66" charset="0"/>
              </a:rPr>
              <a:t>“Y cuando hubo tomado el libro, los cuatro seres vivientes y los veinticuatro ancianos se postraron delante del Cordero; todos tenían arpas, y copas de oro llenas de incienso, que son las oraciones de los santos” </a:t>
            </a:r>
            <a:r>
              <a:rPr lang="es-ES" sz="1600" b="1" dirty="0">
                <a:solidFill>
                  <a:srgbClr val="693621"/>
                </a:solidFill>
                <a:latin typeface="Comic Sans MS" panose="030F0702030302020204" pitchFamily="66" charset="0"/>
              </a:rPr>
              <a:t>(Apocalipsis 5:8)</a:t>
            </a:r>
          </a:p>
        </p:txBody>
      </p:sp>
      <p:pic>
        <p:nvPicPr>
          <p:cNvPr id="7" name="Imagen 6" descr="Imagen que contiene mesa, interior&#10;&#10;Descripción generada automáticamente">
            <a:extLst>
              <a:ext uri="{FF2B5EF4-FFF2-40B4-BE49-F238E27FC236}">
                <a16:creationId xmlns:a16="http://schemas.microsoft.com/office/drawing/2014/main" id="{B34C9822-B011-4ADC-8BA6-D2D770AA27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967" y="80965"/>
            <a:ext cx="2881637" cy="2161228"/>
          </a:xfrm>
          <a:prstGeom prst="rect">
            <a:avLst/>
          </a:prstGeom>
          <a:ln>
            <a:noFill/>
          </a:ln>
          <a:effectLst>
            <a:softEdge rad="112500"/>
          </a:effectLst>
        </p:spPr>
      </p:pic>
    </p:spTree>
    <p:extLst>
      <p:ext uri="{BB962C8B-B14F-4D97-AF65-F5344CB8AC3E}">
        <p14:creationId xmlns:p14="http://schemas.microsoft.com/office/powerpoint/2010/main" val="297374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4AFA02FF-82DB-4553-B3BD-042E044DAFC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169542" y="3052821"/>
            <a:ext cx="1628503" cy="918816"/>
          </a:xfrm>
          <a:prstGeom prst="roundRect">
            <a:avLst>
              <a:gd name="adj" fmla="val 16667"/>
            </a:avLst>
          </a:prstGeom>
          <a:ln>
            <a:noFill/>
          </a:ln>
          <a:effectLst>
            <a:outerShdw blurRad="76200" dist="38100" dir="7800000" algn="tl" rotWithShape="0">
              <a:srgbClr val="000000">
                <a:alpha val="40000"/>
              </a:srgbClr>
            </a:outerShdw>
            <a:reflection blurRad="6350" stA="50000" endA="300" endPos="38500" dist="508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Rectángulo 1">
            <a:extLst>
              <a:ext uri="{FF2B5EF4-FFF2-40B4-BE49-F238E27FC236}">
                <a16:creationId xmlns:a16="http://schemas.microsoft.com/office/drawing/2014/main" id="{EE2BCCDB-B588-4DD0-A14A-624A9E573BEA}"/>
              </a:ext>
            </a:extLst>
          </p:cNvPr>
          <p:cNvSpPr/>
          <p:nvPr/>
        </p:nvSpPr>
        <p:spPr>
          <a:xfrm>
            <a:off x="2325189" y="-78381"/>
            <a:ext cx="6818810" cy="769441"/>
          </a:xfrm>
          <a:prstGeom prst="rect">
            <a:avLst/>
          </a:prstGeom>
        </p:spPr>
        <p:txBody>
          <a:bodyPr wrap="square">
            <a:spAutoFit/>
          </a:bodyPr>
          <a:lstStyle/>
          <a:p>
            <a:pPr algn="ctr"/>
            <a:r>
              <a:rPr lang="es-ES" sz="4400" dirty="0">
                <a:ln w="0"/>
                <a:effectLst>
                  <a:outerShdw blurRad="38100" dist="19050" dir="2700000" algn="tl" rotWithShape="0">
                    <a:schemeClr val="dk1">
                      <a:alpha val="40000"/>
                    </a:schemeClr>
                  </a:outerShdw>
                </a:effectLst>
              </a:rPr>
              <a:t>EL LIBRO SELLADO</a:t>
            </a:r>
          </a:p>
        </p:txBody>
      </p:sp>
      <p:sp>
        <p:nvSpPr>
          <p:cNvPr id="3" name="Rectángulo 2">
            <a:extLst>
              <a:ext uri="{FF2B5EF4-FFF2-40B4-BE49-F238E27FC236}">
                <a16:creationId xmlns:a16="http://schemas.microsoft.com/office/drawing/2014/main" id="{14A8F7BF-1BFF-494F-9817-83DA7567E015}"/>
              </a:ext>
            </a:extLst>
          </p:cNvPr>
          <p:cNvSpPr/>
          <p:nvPr/>
        </p:nvSpPr>
        <p:spPr>
          <a:xfrm>
            <a:off x="2490649" y="604147"/>
            <a:ext cx="6322425" cy="923330"/>
          </a:xfrm>
          <a:prstGeom prst="rect">
            <a:avLst/>
          </a:prstGeom>
          <a:solidFill>
            <a:srgbClr val="6B1313"/>
          </a:solidFill>
          <a:ln w="19050">
            <a:solidFill>
              <a:schemeClr val="bg1"/>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s-ES" b="1" dirty="0">
                <a:latin typeface="Comic Sans MS" panose="030F0702030302020204" pitchFamily="66" charset="0"/>
              </a:rPr>
              <a:t>“Y vi en la mano derecha del que estaba sentado en el trono un libro escrito por dentro y por fuera, sellado con siete sellos” </a:t>
            </a:r>
            <a:r>
              <a:rPr lang="es-ES" sz="1600" b="1" dirty="0">
                <a:latin typeface="Comic Sans MS" panose="030F0702030302020204" pitchFamily="66" charset="0"/>
              </a:rPr>
              <a:t>(Apocalipsis 5:1)</a:t>
            </a:r>
            <a:endParaRPr lang="es-ES" b="1" dirty="0">
              <a:latin typeface="Comic Sans MS" panose="030F0702030302020204" pitchFamily="66" charset="0"/>
            </a:endParaRPr>
          </a:p>
        </p:txBody>
      </p:sp>
      <p:sp>
        <p:nvSpPr>
          <p:cNvPr id="4" name="CuadroTexto 3">
            <a:extLst>
              <a:ext uri="{FF2B5EF4-FFF2-40B4-BE49-F238E27FC236}">
                <a16:creationId xmlns:a16="http://schemas.microsoft.com/office/drawing/2014/main" id="{8006A542-071E-4E8B-B0E8-F40AD89D0BAC}"/>
              </a:ext>
            </a:extLst>
          </p:cNvPr>
          <p:cNvSpPr txBox="1"/>
          <p:nvPr/>
        </p:nvSpPr>
        <p:spPr>
          <a:xfrm>
            <a:off x="127243" y="1632911"/>
            <a:ext cx="5672665" cy="1015663"/>
          </a:xfrm>
          <a:prstGeom prst="rect">
            <a:avLst/>
          </a:prstGeom>
          <a:noFill/>
        </p:spPr>
        <p:txBody>
          <a:bodyPr wrap="square" rtlCol="0">
            <a:spAutoFit/>
          </a:bodyPr>
          <a:lstStyle/>
          <a:p>
            <a:pPr>
              <a:spcBef>
                <a:spcPts val="600"/>
              </a:spcBef>
            </a:pPr>
            <a:r>
              <a:rPr lang="es-ES" sz="2000" b="1" dirty="0"/>
              <a:t>La Biblia nos dice que Dios registra en libros la historia humana (</a:t>
            </a:r>
            <a:r>
              <a:rPr lang="es-ES" sz="2000" b="1" dirty="0" err="1"/>
              <a:t>Éx</a:t>
            </a:r>
            <a:r>
              <a:rPr lang="es-ES" sz="2000" b="1" dirty="0"/>
              <a:t>. 32:33; Sal. 40:7-9; 56:8; 69:28; 139:16; Dan. 7:10; 12: 1; Fil. 4:3; Ap. 3:5).</a:t>
            </a:r>
          </a:p>
        </p:txBody>
      </p:sp>
      <p:pic>
        <p:nvPicPr>
          <p:cNvPr id="6" name="Imagen 5" descr="Imagen que contiene transporte&#10;&#10;Descripción generada automáticamente">
            <a:extLst>
              <a:ext uri="{FF2B5EF4-FFF2-40B4-BE49-F238E27FC236}">
                <a16:creationId xmlns:a16="http://schemas.microsoft.com/office/drawing/2014/main" id="{64B975FA-78F3-4C1C-A8F8-D77AF2556F1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5959570" y="1635954"/>
            <a:ext cx="3079932" cy="1628505"/>
          </a:xfrm>
          <a:prstGeom prst="round2DiagRect">
            <a:avLst>
              <a:gd name="adj1" fmla="val 16667"/>
              <a:gd name="adj2" fmla="val 0"/>
            </a:avLst>
          </a:prstGeom>
          <a:ln w="889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 name="Imagen 11" descr="Imagen que contiene de pie, dibujo, exterior&#10;&#10;Descripción generada automáticamente">
            <a:extLst>
              <a:ext uri="{FF2B5EF4-FFF2-40B4-BE49-F238E27FC236}">
                <a16:creationId xmlns:a16="http://schemas.microsoft.com/office/drawing/2014/main" id="{9F0C0A67-F833-4F4D-B13D-5AAF228C2A3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59570" y="3405656"/>
            <a:ext cx="3079932" cy="2001100"/>
          </a:xfrm>
          <a:prstGeom prst="round2DiagRect">
            <a:avLst>
              <a:gd name="adj1" fmla="val 16667"/>
              <a:gd name="adj2" fmla="val 0"/>
            </a:avLst>
          </a:prstGeom>
          <a:ln w="889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4" name="Imagen 13" descr="Imagen que contiene fase&#10;&#10;Descripción generada automáticamente">
            <a:extLst>
              <a:ext uri="{FF2B5EF4-FFF2-40B4-BE49-F238E27FC236}">
                <a16:creationId xmlns:a16="http://schemas.microsoft.com/office/drawing/2014/main" id="{46CDCD2C-654E-419A-A1E8-50DCCF2946D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7076" y="5212188"/>
            <a:ext cx="2050202" cy="1537652"/>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17" name="Rectángulo 16">
            <a:extLst>
              <a:ext uri="{FF2B5EF4-FFF2-40B4-BE49-F238E27FC236}">
                <a16:creationId xmlns:a16="http://schemas.microsoft.com/office/drawing/2014/main" id="{859DA674-3CDA-4546-8CA1-70E24D2F8512}"/>
              </a:ext>
            </a:extLst>
          </p:cNvPr>
          <p:cNvSpPr/>
          <p:nvPr/>
        </p:nvSpPr>
        <p:spPr>
          <a:xfrm>
            <a:off x="1162177" y="2547389"/>
            <a:ext cx="4782755" cy="2631490"/>
          </a:xfrm>
          <a:prstGeom prst="rect">
            <a:avLst/>
          </a:prstGeom>
        </p:spPr>
        <p:txBody>
          <a:bodyPr wrap="square">
            <a:spAutoFit/>
          </a:bodyPr>
          <a:lstStyle/>
          <a:p>
            <a:pPr>
              <a:spcBef>
                <a:spcPts val="600"/>
              </a:spcBef>
            </a:pPr>
            <a:r>
              <a:rPr lang="es-ES" sz="2000" b="1" dirty="0"/>
              <a:t>Pero a Juan se le iban a mostrar “las cosas que sucederán después de estas” (4:1), es decir, el futuro. Este conocimiento está sellado (velado, oculto) para todos, excepto para Aquel que es digno de desvelarlo.</a:t>
            </a:r>
          </a:p>
          <a:p>
            <a:pPr>
              <a:spcBef>
                <a:spcPts val="600"/>
              </a:spcBef>
            </a:pPr>
            <a:r>
              <a:rPr lang="es-ES" sz="2000" b="1" dirty="0"/>
              <a:t>Solo Jesús puede abrir el libro porque es el León (ha vencido) y el Cordero (ha muerto para salvarnos).</a:t>
            </a:r>
          </a:p>
        </p:txBody>
      </p:sp>
      <p:sp>
        <p:nvSpPr>
          <p:cNvPr id="18" name="Rectángulo 17">
            <a:extLst>
              <a:ext uri="{FF2B5EF4-FFF2-40B4-BE49-F238E27FC236}">
                <a16:creationId xmlns:a16="http://schemas.microsoft.com/office/drawing/2014/main" id="{3CFC1366-4EE1-4AAA-9543-09D78DADEC8D}"/>
              </a:ext>
            </a:extLst>
          </p:cNvPr>
          <p:cNvSpPr/>
          <p:nvPr/>
        </p:nvSpPr>
        <p:spPr>
          <a:xfrm>
            <a:off x="2525484" y="5467719"/>
            <a:ext cx="6252757" cy="1323439"/>
          </a:xfrm>
          <a:prstGeom prst="rect">
            <a:avLst/>
          </a:prstGeom>
        </p:spPr>
        <p:txBody>
          <a:bodyPr wrap="square">
            <a:spAutoFit/>
          </a:bodyPr>
          <a:lstStyle/>
          <a:p>
            <a:pPr>
              <a:spcBef>
                <a:spcPts val="600"/>
              </a:spcBef>
            </a:pPr>
            <a:r>
              <a:rPr lang="es-ES" sz="2000" b="1" dirty="0"/>
              <a:t>El contenido del libro tiene que ver, pues, con la historia de nuestra redención. Contiene “la historia de las providencias de Dios, la historia profética de las naciones y de la iglesia” (</a:t>
            </a:r>
            <a:r>
              <a:rPr lang="es-ES" sz="2000" b="1" dirty="0" err="1"/>
              <a:t>E.G.W</a:t>
            </a:r>
            <a:r>
              <a:rPr lang="es-ES" sz="2000" b="1" dirty="0"/>
              <a:t>., </a:t>
            </a:r>
            <a:r>
              <a:rPr lang="es-ES" sz="2000" b="1" dirty="0" err="1"/>
              <a:t>Manuscript</a:t>
            </a:r>
            <a:r>
              <a:rPr lang="es-ES" sz="2000" b="1" dirty="0"/>
              <a:t> </a:t>
            </a:r>
            <a:r>
              <a:rPr lang="es-ES" sz="2000" b="1" dirty="0" err="1"/>
              <a:t>Releases</a:t>
            </a:r>
            <a:r>
              <a:rPr lang="es-ES" sz="2000" b="1" dirty="0"/>
              <a:t>, t. 9, pg. 7).</a:t>
            </a:r>
          </a:p>
        </p:txBody>
      </p:sp>
      <p:pic>
        <p:nvPicPr>
          <p:cNvPr id="22" name="Imagen 21">
            <a:extLst>
              <a:ext uri="{FF2B5EF4-FFF2-40B4-BE49-F238E27FC236}">
                <a16:creationId xmlns:a16="http://schemas.microsoft.com/office/drawing/2014/main" id="{59A5B67D-D866-4881-AA68-815BA0D63CE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75244"/>
            <a:ext cx="2325188" cy="1550126"/>
          </a:xfrm>
          <a:prstGeom prst="rect">
            <a:avLst/>
          </a:prstGeom>
        </p:spPr>
      </p:pic>
    </p:spTree>
    <p:extLst>
      <p:ext uri="{BB962C8B-B14F-4D97-AF65-F5344CB8AC3E}">
        <p14:creationId xmlns:p14="http://schemas.microsoft.com/office/powerpoint/2010/main" val="421931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anim calcmode="lin" valueType="num">
                                      <p:cBhvr>
                                        <p:cTn id="10" dur="500" fill="hold"/>
                                        <p:tgtEl>
                                          <p:spTgt spid="22"/>
                                        </p:tgtEl>
                                        <p:attrNameLst>
                                          <p:attrName>ppt_x</p:attrName>
                                        </p:attrNameLst>
                                      </p:cBhvr>
                                      <p:tavLst>
                                        <p:tav tm="0">
                                          <p:val>
                                            <p:fltVal val="0.5"/>
                                          </p:val>
                                        </p:tav>
                                        <p:tav tm="100000">
                                          <p:val>
                                            <p:strVal val="#ppt_x"/>
                                          </p:val>
                                        </p:tav>
                                      </p:tavLst>
                                    </p:anim>
                                    <p:anim calcmode="lin" valueType="num">
                                      <p:cBhvr>
                                        <p:cTn id="11" dur="500" fill="hold"/>
                                        <p:tgtEl>
                                          <p:spTgt spid="2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anim calcmode="lin" valueType="num">
                                      <p:cBhvr>
                                        <p:cTn id="24" dur="500" fill="hold"/>
                                        <p:tgtEl>
                                          <p:spTgt spid="2"/>
                                        </p:tgtEl>
                                        <p:attrNameLst>
                                          <p:attrName>ppt_x</p:attrName>
                                        </p:attrNameLst>
                                      </p:cBhvr>
                                      <p:tavLst>
                                        <p:tav tm="0">
                                          <p:val>
                                            <p:fltVal val="0.5"/>
                                          </p:val>
                                        </p:tav>
                                        <p:tav tm="100000">
                                          <p:val>
                                            <p:strVal val="#ppt_x"/>
                                          </p:val>
                                        </p:tav>
                                      </p:tavLst>
                                    </p:anim>
                                    <p:anim calcmode="lin" valueType="num">
                                      <p:cBhvr>
                                        <p:cTn id="25"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ppt_x</p:attrName>
                                        </p:attrNameLst>
                                      </p:cBhvr>
                                      <p:tavLst>
                                        <p:tav tm="0">
                                          <p:val>
                                            <p:strVal val="#ppt_x-#ppt_w/2"/>
                                          </p:val>
                                        </p:tav>
                                        <p:tav tm="100000">
                                          <p:val>
                                            <p:strVal val="#ppt_x"/>
                                          </p:val>
                                        </p:tav>
                                      </p:tavLst>
                                    </p:anim>
                                    <p:anim calcmode="lin" valueType="num">
                                      <p:cBhvr>
                                        <p:cTn id="31" dur="500" fill="hold"/>
                                        <p:tgtEl>
                                          <p:spTgt spid="4"/>
                                        </p:tgtEl>
                                        <p:attrNameLst>
                                          <p:attrName>ppt_y</p:attrName>
                                        </p:attrNameLst>
                                      </p:cBhvr>
                                      <p:tavLst>
                                        <p:tav tm="0">
                                          <p:val>
                                            <p:strVal val="#ppt_y"/>
                                          </p:val>
                                        </p:tav>
                                        <p:tav tm="100000">
                                          <p:val>
                                            <p:strVal val="#ppt_y"/>
                                          </p:val>
                                        </p:tav>
                                      </p:tavLst>
                                    </p:anim>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strVal val="#ppt_h"/>
                                          </p:val>
                                        </p:tav>
                                        <p:tav tm="100000">
                                          <p:val>
                                            <p:strVal val="#ppt_h"/>
                                          </p:val>
                                        </p:tav>
                                      </p:tavLst>
                                    </p:anim>
                                  </p:childTnLst>
                                </p:cTn>
                              </p:par>
                              <p:par>
                                <p:cTn id="34" presetID="17" presetClass="entr" presetSubtype="2"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ppt_x</p:attrName>
                                        </p:attrNameLst>
                                      </p:cBhvr>
                                      <p:tavLst>
                                        <p:tav tm="0">
                                          <p:val>
                                            <p:strVal val="#ppt_x+#ppt_w/2"/>
                                          </p:val>
                                        </p:tav>
                                        <p:tav tm="100000">
                                          <p:val>
                                            <p:strVal val="#ppt_x"/>
                                          </p:val>
                                        </p:tav>
                                      </p:tavLst>
                                    </p:anim>
                                    <p:anim calcmode="lin" valueType="num">
                                      <p:cBhvr>
                                        <p:cTn id="37" dur="500" fill="hold"/>
                                        <p:tgtEl>
                                          <p:spTgt spid="6"/>
                                        </p:tgtEl>
                                        <p:attrNameLst>
                                          <p:attrName>ppt_y</p:attrName>
                                        </p:attrNameLst>
                                      </p:cBhvr>
                                      <p:tavLst>
                                        <p:tav tm="0">
                                          <p:val>
                                            <p:strVal val="#ppt_y"/>
                                          </p:val>
                                        </p:tav>
                                        <p:tav tm="100000">
                                          <p:val>
                                            <p:strVal val="#ppt_y"/>
                                          </p:val>
                                        </p:tav>
                                      </p:tavLst>
                                    </p:anim>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Effect transition="in" filter="fade">
                                      <p:cBhvr>
                                        <p:cTn id="49" dur="1000"/>
                                        <p:tgtEl>
                                          <p:spTgt spid="17">
                                            <p:txEl>
                                              <p:pRg st="0" end="0"/>
                                            </p:txEl>
                                          </p:spTgt>
                                        </p:tgtEl>
                                      </p:cBhvr>
                                    </p:animEffect>
                                    <p:anim calcmode="lin" valueType="num">
                                      <p:cBhvr>
                                        <p:cTn id="50"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7" presetClass="entr" presetSubtype="2"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ppt_x</p:attrName>
                                        </p:attrNameLst>
                                      </p:cBhvr>
                                      <p:tavLst>
                                        <p:tav tm="0">
                                          <p:val>
                                            <p:strVal val="#ppt_x+#ppt_w/2"/>
                                          </p:val>
                                        </p:tav>
                                        <p:tav tm="100000">
                                          <p:val>
                                            <p:strVal val="#ppt_x"/>
                                          </p:val>
                                        </p:tav>
                                      </p:tavLst>
                                    </p:anim>
                                    <p:anim calcmode="lin" valueType="num">
                                      <p:cBhvr>
                                        <p:cTn id="57" dur="500" fill="hold"/>
                                        <p:tgtEl>
                                          <p:spTgt spid="12"/>
                                        </p:tgtEl>
                                        <p:attrNameLst>
                                          <p:attrName>ppt_y</p:attrName>
                                        </p:attrNameLst>
                                      </p:cBhvr>
                                      <p:tavLst>
                                        <p:tav tm="0">
                                          <p:val>
                                            <p:strVal val="#ppt_y"/>
                                          </p:val>
                                        </p:tav>
                                        <p:tav tm="100000">
                                          <p:val>
                                            <p:strVal val="#ppt_y"/>
                                          </p:val>
                                        </p:tav>
                                      </p:tavLst>
                                    </p:anim>
                                    <p:anim calcmode="lin" valueType="num">
                                      <p:cBhvr>
                                        <p:cTn id="58" dur="500" fill="hold"/>
                                        <p:tgtEl>
                                          <p:spTgt spid="12"/>
                                        </p:tgtEl>
                                        <p:attrNameLst>
                                          <p:attrName>ppt_w</p:attrName>
                                        </p:attrNameLst>
                                      </p:cBhvr>
                                      <p:tavLst>
                                        <p:tav tm="0">
                                          <p:val>
                                            <p:fltVal val="0"/>
                                          </p:val>
                                        </p:tav>
                                        <p:tav tm="100000">
                                          <p:val>
                                            <p:strVal val="#ppt_w"/>
                                          </p:val>
                                        </p:tav>
                                      </p:tavLst>
                                    </p:anim>
                                    <p:anim calcmode="lin" valueType="num">
                                      <p:cBhvr>
                                        <p:cTn id="59" dur="500" fill="hold"/>
                                        <p:tgtEl>
                                          <p:spTgt spid="12"/>
                                        </p:tgtEl>
                                        <p:attrNameLst>
                                          <p:attrName>ppt_h</p:attrName>
                                        </p:attrNameLst>
                                      </p:cBhvr>
                                      <p:tavLst>
                                        <p:tav tm="0">
                                          <p:val>
                                            <p:strVal val="#ppt_h"/>
                                          </p:val>
                                        </p:tav>
                                        <p:tav tm="100000">
                                          <p:val>
                                            <p:strVal val="#ppt_h"/>
                                          </p:val>
                                        </p:tav>
                                      </p:tavLst>
                                    </p:anim>
                                  </p:childTnLst>
                                </p:cTn>
                              </p:par>
                              <p:par>
                                <p:cTn id="60" presetID="17" presetClass="entr" presetSubtype="8" fill="hold" grpId="0" nodeType="withEffect">
                                  <p:stCondLst>
                                    <p:cond delay="0"/>
                                  </p:stCondLst>
                                  <p:childTnLst>
                                    <p:set>
                                      <p:cBhvr>
                                        <p:cTn id="61" dur="1" fill="hold">
                                          <p:stCondLst>
                                            <p:cond delay="0"/>
                                          </p:stCondLst>
                                        </p:cTn>
                                        <p:tgtEl>
                                          <p:spTgt spid="17">
                                            <p:txEl>
                                              <p:pRg st="1" end="1"/>
                                            </p:txEl>
                                          </p:spTgt>
                                        </p:tgtEl>
                                        <p:attrNameLst>
                                          <p:attrName>style.visibility</p:attrName>
                                        </p:attrNameLst>
                                      </p:cBhvr>
                                      <p:to>
                                        <p:strVal val="visible"/>
                                      </p:to>
                                    </p:set>
                                    <p:anim calcmode="lin" valueType="num">
                                      <p:cBhvr>
                                        <p:cTn id="62" dur="500" fill="hold"/>
                                        <p:tgtEl>
                                          <p:spTgt spid="17">
                                            <p:txEl>
                                              <p:pRg st="1" end="1"/>
                                            </p:txEl>
                                          </p:spTgt>
                                        </p:tgtEl>
                                        <p:attrNameLst>
                                          <p:attrName>ppt_x</p:attrName>
                                        </p:attrNameLst>
                                      </p:cBhvr>
                                      <p:tavLst>
                                        <p:tav tm="0">
                                          <p:val>
                                            <p:strVal val="#ppt_x-#ppt_w/2"/>
                                          </p:val>
                                        </p:tav>
                                        <p:tav tm="100000">
                                          <p:val>
                                            <p:strVal val="#ppt_x"/>
                                          </p:val>
                                        </p:tav>
                                      </p:tavLst>
                                    </p:anim>
                                    <p:anim calcmode="lin" valueType="num">
                                      <p:cBhvr>
                                        <p:cTn id="63" dur="500" fill="hold"/>
                                        <p:tgtEl>
                                          <p:spTgt spid="17">
                                            <p:txEl>
                                              <p:pRg st="1" end="1"/>
                                            </p:txEl>
                                          </p:spTgt>
                                        </p:tgtEl>
                                        <p:attrNameLst>
                                          <p:attrName>ppt_y</p:attrName>
                                        </p:attrNameLst>
                                      </p:cBhvr>
                                      <p:tavLst>
                                        <p:tav tm="0">
                                          <p:val>
                                            <p:strVal val="#ppt_y"/>
                                          </p:val>
                                        </p:tav>
                                        <p:tav tm="100000">
                                          <p:val>
                                            <p:strVal val="#ppt_y"/>
                                          </p:val>
                                        </p:tav>
                                      </p:tavLst>
                                    </p:anim>
                                    <p:anim calcmode="lin" valueType="num">
                                      <p:cBhvr>
                                        <p:cTn id="64" dur="500" fill="hold"/>
                                        <p:tgtEl>
                                          <p:spTgt spid="17">
                                            <p:txEl>
                                              <p:pRg st="1" end="1"/>
                                            </p:txEl>
                                          </p:spTgt>
                                        </p:tgtEl>
                                        <p:attrNameLst>
                                          <p:attrName>ppt_w</p:attrName>
                                        </p:attrNameLst>
                                      </p:cBhvr>
                                      <p:tavLst>
                                        <p:tav tm="0">
                                          <p:val>
                                            <p:fltVal val="0"/>
                                          </p:val>
                                        </p:tav>
                                        <p:tav tm="100000">
                                          <p:val>
                                            <p:strVal val="#ppt_w"/>
                                          </p:val>
                                        </p:tav>
                                      </p:tavLst>
                                    </p:anim>
                                    <p:anim calcmode="lin" valueType="num">
                                      <p:cBhvr>
                                        <p:cTn id="65" dur="500" fill="hold"/>
                                        <p:tgtEl>
                                          <p:spTgt spid="17">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randombar(horizontal)">
                                      <p:cBhvr>
                                        <p:cTn id="70" dur="500"/>
                                        <p:tgtEl>
                                          <p:spTgt spid="14"/>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randombar(horizontal)">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17" grpId="0" uiExpand="1" build="p"/>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1C14953-AB83-4EB3-B444-8152533FD4FA}"/>
              </a:ext>
            </a:extLst>
          </p:cNvPr>
          <p:cNvSpPr/>
          <p:nvPr/>
        </p:nvSpPr>
        <p:spPr>
          <a:xfrm>
            <a:off x="3396349" y="1609738"/>
            <a:ext cx="5320937" cy="4601260"/>
          </a:xfrm>
          <a:prstGeom prst="rect">
            <a:avLst/>
          </a:prstGeom>
        </p:spPr>
        <p:txBody>
          <a:bodyPr wrap="square">
            <a:spAutoFit/>
          </a:bodyPr>
          <a:lstStyle/>
          <a:p>
            <a:pPr>
              <a:spcBef>
                <a:spcPts val="600"/>
              </a:spcBef>
            </a:pPr>
            <a:r>
              <a:rPr lang="es-ES" sz="2400" dirty="0">
                <a:latin typeface="Cooper Black" panose="0208090404030B020404" pitchFamily="18" charset="0"/>
              </a:rPr>
              <a:t>“Así hicieron su elección [de matar a Jesús] los dirigentes judíos.  Su decisión fue registrada en el libro que Juan vio en la mano de Aquel que se sienta en el trono, el libro que ningún hombre podía abrir.</a:t>
            </a:r>
          </a:p>
          <a:p>
            <a:pPr>
              <a:spcBef>
                <a:spcPts val="600"/>
              </a:spcBef>
            </a:pPr>
            <a:r>
              <a:rPr lang="es-ES" sz="2400" dirty="0">
                <a:latin typeface="Cooper Black" panose="0208090404030B020404" pitchFamily="18" charset="0"/>
              </a:rPr>
              <a:t>Con todo su carácter vindicativo aparecerá esta decisión delante de ellos el día en que este libro sea abierto por el León de la tribu de Judá”</a:t>
            </a:r>
          </a:p>
        </p:txBody>
      </p:sp>
      <p:sp>
        <p:nvSpPr>
          <p:cNvPr id="3" name="CuadroTexto 2">
            <a:extLst>
              <a:ext uri="{FF2B5EF4-FFF2-40B4-BE49-F238E27FC236}">
                <a16:creationId xmlns:a16="http://schemas.microsoft.com/office/drawing/2014/main" id="{D84B5830-073F-4F5D-AC01-A04F1702E572}"/>
              </a:ext>
            </a:extLst>
          </p:cNvPr>
          <p:cNvSpPr txBox="1"/>
          <p:nvPr/>
        </p:nvSpPr>
        <p:spPr>
          <a:xfrm>
            <a:off x="4025782" y="888274"/>
            <a:ext cx="5039841" cy="369332"/>
          </a:xfrm>
          <a:prstGeom prst="rect">
            <a:avLst/>
          </a:prstGeom>
          <a:noFill/>
        </p:spPr>
        <p:txBody>
          <a:bodyPr wrap="none" rtlCol="0">
            <a:spAutoFit/>
          </a:bodyPr>
          <a:lstStyle/>
          <a:p>
            <a:pPr algn="r"/>
            <a:r>
              <a:rPr lang="es-ES" b="1" dirty="0" err="1"/>
              <a:t>E.G.W</a:t>
            </a:r>
            <a:r>
              <a:rPr lang="es-ES" b="1" dirty="0"/>
              <a:t>. (Palabras de vida del gran Maestro, pg. 236)</a:t>
            </a:r>
          </a:p>
        </p:txBody>
      </p:sp>
      <p:pic>
        <p:nvPicPr>
          <p:cNvPr id="7" name="Imagen 6" descr="Imagen que contiene arma&#10;&#10;Descripción generada automáticamente">
            <a:extLst>
              <a:ext uri="{FF2B5EF4-FFF2-40B4-BE49-F238E27FC236}">
                <a16:creationId xmlns:a16="http://schemas.microsoft.com/office/drawing/2014/main" id="{FFA168BC-5407-456E-8276-6D1F59A253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6714" y="1536280"/>
            <a:ext cx="2840258" cy="3601777"/>
          </a:xfrm>
          <a:prstGeom prst="ellipse">
            <a:avLst/>
          </a:prstGeom>
          <a:ln>
            <a:noFill/>
          </a:ln>
          <a:effectLst>
            <a:softEdge rad="112500"/>
          </a:effectLst>
        </p:spPr>
      </p:pic>
    </p:spTree>
    <p:extLst>
      <p:ext uri="{BB962C8B-B14F-4D97-AF65-F5344CB8AC3E}">
        <p14:creationId xmlns:p14="http://schemas.microsoft.com/office/powerpoint/2010/main" val="1934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51C9B9D-34EC-450A-ACCE-2CBD3B3F9881}"/>
              </a:ext>
            </a:extLst>
          </p:cNvPr>
          <p:cNvSpPr/>
          <p:nvPr/>
        </p:nvSpPr>
        <p:spPr>
          <a:xfrm>
            <a:off x="2465815" y="0"/>
            <a:ext cx="6678183" cy="738664"/>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a:r>
              <a:rPr lang="es-ES" sz="4200" b="1" dirty="0">
                <a:ln/>
                <a:solidFill>
                  <a:schemeClr val="accent4"/>
                </a:solidFill>
              </a:rPr>
              <a:t>LA DIGNIDAD DEL CORDERO</a:t>
            </a:r>
          </a:p>
        </p:txBody>
      </p:sp>
      <p:sp>
        <p:nvSpPr>
          <p:cNvPr id="4" name="Rectángulo 3">
            <a:extLst>
              <a:ext uri="{FF2B5EF4-FFF2-40B4-BE49-F238E27FC236}">
                <a16:creationId xmlns:a16="http://schemas.microsoft.com/office/drawing/2014/main" id="{BC75D523-B422-4F00-8EAA-A456D730C8DF}"/>
              </a:ext>
            </a:extLst>
          </p:cNvPr>
          <p:cNvSpPr/>
          <p:nvPr/>
        </p:nvSpPr>
        <p:spPr>
          <a:xfrm>
            <a:off x="2581799" y="687023"/>
            <a:ext cx="6550875" cy="1200329"/>
          </a:xfrm>
          <a:prstGeom prst="rect">
            <a:avLst/>
          </a:prstGeom>
        </p:spPr>
        <p:txBody>
          <a:bodyPr wrap="square">
            <a:spAutoFit/>
          </a:bodyPr>
          <a:lstStyle/>
          <a:p>
            <a:r>
              <a:rPr lang="es-ES" b="1" dirty="0">
                <a:solidFill>
                  <a:srgbClr val="F0B994"/>
                </a:solidFill>
                <a:effectLst>
                  <a:outerShdw blurRad="38100" dist="38100" dir="2700000" algn="tl">
                    <a:srgbClr val="000000">
                      <a:alpha val="43137"/>
                    </a:srgbClr>
                  </a:outerShdw>
                </a:effectLst>
                <a:latin typeface="Comic Sans MS" panose="030F0702030302020204" pitchFamily="66" charset="0"/>
              </a:rPr>
              <a:t>“Digno eres de recibir el rollo escrito y de romper sus sellos, porque fuiste sacrificado, y con tu sangre compraste para Dios gente de toda raza, lengua, pueblo y nación” </a:t>
            </a:r>
            <a:r>
              <a:rPr lang="es-ES" sz="1600" b="1" dirty="0">
                <a:solidFill>
                  <a:srgbClr val="F0B994"/>
                </a:solidFill>
                <a:effectLst>
                  <a:outerShdw blurRad="38100" dist="38100" dir="2700000" algn="tl">
                    <a:srgbClr val="000000">
                      <a:alpha val="43137"/>
                    </a:srgbClr>
                  </a:outerShdw>
                </a:effectLst>
                <a:latin typeface="Comic Sans MS" panose="030F0702030302020204" pitchFamily="66" charset="0"/>
              </a:rPr>
              <a:t>(Apocalipsis 5:9 </a:t>
            </a:r>
            <a:r>
              <a:rPr lang="es-ES" sz="1400" b="1" dirty="0" err="1">
                <a:solidFill>
                  <a:srgbClr val="F0B994"/>
                </a:solidFill>
                <a:effectLst>
                  <a:outerShdw blurRad="38100" dist="38100" dir="2700000" algn="tl">
                    <a:srgbClr val="000000">
                      <a:alpha val="43137"/>
                    </a:srgbClr>
                  </a:outerShdw>
                </a:effectLst>
                <a:latin typeface="Comic Sans MS" panose="030F0702030302020204" pitchFamily="66" charset="0"/>
              </a:rPr>
              <a:t>NVI</a:t>
            </a:r>
            <a:r>
              <a:rPr lang="es-ES" sz="1600" b="1" dirty="0">
                <a:solidFill>
                  <a:srgbClr val="F0B994"/>
                </a:solidFill>
                <a:effectLst>
                  <a:outerShdw blurRad="38100" dist="38100" dir="2700000" algn="tl">
                    <a:srgbClr val="000000">
                      <a:alpha val="43137"/>
                    </a:srgbClr>
                  </a:outerShdw>
                </a:effectLst>
                <a:latin typeface="Comic Sans MS" panose="030F0702030302020204" pitchFamily="66" charset="0"/>
              </a:rPr>
              <a:t>)</a:t>
            </a:r>
          </a:p>
        </p:txBody>
      </p:sp>
      <p:sp>
        <p:nvSpPr>
          <p:cNvPr id="5" name="CuadroTexto 4">
            <a:extLst>
              <a:ext uri="{FF2B5EF4-FFF2-40B4-BE49-F238E27FC236}">
                <a16:creationId xmlns:a16="http://schemas.microsoft.com/office/drawing/2014/main" id="{DD979132-ECD7-4313-A431-502A50FFCF4B}"/>
              </a:ext>
            </a:extLst>
          </p:cNvPr>
          <p:cNvSpPr txBox="1"/>
          <p:nvPr/>
        </p:nvSpPr>
        <p:spPr>
          <a:xfrm>
            <a:off x="81552" y="1986415"/>
            <a:ext cx="6550875" cy="1708160"/>
          </a:xfrm>
          <a:prstGeom prst="rect">
            <a:avLst/>
          </a:prstGeom>
          <a:noFill/>
        </p:spPr>
        <p:txBody>
          <a:bodyPr wrap="square" rtlCol="0">
            <a:spAutoFit/>
          </a:bodyPr>
          <a:lstStyle/>
          <a:p>
            <a:pPr>
              <a:spcBef>
                <a:spcPts val="600"/>
              </a:spcBef>
            </a:pPr>
            <a:r>
              <a:rPr lang="es-ES" sz="2000" b="1" dirty="0">
                <a:solidFill>
                  <a:schemeClr val="bg1"/>
                </a:solidFill>
                <a:effectLst>
                  <a:glow rad="127000">
                    <a:srgbClr val="252232"/>
                  </a:glow>
                </a:effectLst>
              </a:rPr>
              <a:t>La dignidad del Cordero (Jesús) se basa en su sacrificio. A causa de este sacrificio, se le ha concedido todo poder y autoridad (Mateo 28:18; Efesios 1:20-22).</a:t>
            </a:r>
          </a:p>
          <a:p>
            <a:pPr>
              <a:spcBef>
                <a:spcPts val="600"/>
              </a:spcBef>
            </a:pPr>
            <a:r>
              <a:rPr lang="es-ES" sz="2000" b="1" dirty="0">
                <a:solidFill>
                  <a:schemeClr val="bg1"/>
                </a:solidFill>
                <a:effectLst>
                  <a:glow rad="127000">
                    <a:srgbClr val="252232"/>
                  </a:glow>
                </a:effectLst>
              </a:rPr>
              <a:t>El inmenso coro celestial prorrumpe en una séptuple alabanza, proclamando la dignidad de Jesús para tomar:</a:t>
            </a:r>
          </a:p>
        </p:txBody>
      </p:sp>
      <p:sp>
        <p:nvSpPr>
          <p:cNvPr id="6" name="CuadroTexto 5">
            <a:extLst>
              <a:ext uri="{FF2B5EF4-FFF2-40B4-BE49-F238E27FC236}">
                <a16:creationId xmlns:a16="http://schemas.microsoft.com/office/drawing/2014/main" id="{0C6E60AB-5FE6-412F-9EFB-31CFA55622D4}"/>
              </a:ext>
            </a:extLst>
          </p:cNvPr>
          <p:cNvSpPr txBox="1"/>
          <p:nvPr/>
        </p:nvSpPr>
        <p:spPr>
          <a:xfrm>
            <a:off x="3381526" y="3644884"/>
            <a:ext cx="2409676" cy="2477601"/>
          </a:xfrm>
          <a:prstGeom prst="rect">
            <a:avLst/>
          </a:prstGeom>
          <a:noFill/>
        </p:spPr>
        <p:txBody>
          <a:bodyPr wrap="square" rtlCol="0">
            <a:spAutoFit/>
          </a:bodyPr>
          <a:lstStyle/>
          <a:p>
            <a:pPr marL="342900" indent="-342900">
              <a:spcBef>
                <a:spcPts val="300"/>
              </a:spcBef>
              <a:buFont typeface="+mj-lt"/>
              <a:buAutoNum type="arabicPeriod"/>
            </a:pPr>
            <a:r>
              <a:rPr lang="es-ES" sz="2000" b="1" dirty="0">
                <a:solidFill>
                  <a:schemeClr val="accent2">
                    <a:lumMod val="40000"/>
                    <a:lumOff val="60000"/>
                  </a:schemeClr>
                </a:solidFill>
                <a:effectLst>
                  <a:glow rad="127000">
                    <a:srgbClr val="252232"/>
                  </a:glow>
                </a:effectLst>
              </a:rPr>
              <a:t>El poder.</a:t>
            </a:r>
          </a:p>
          <a:p>
            <a:pPr marL="342900" indent="-342900">
              <a:spcBef>
                <a:spcPts val="300"/>
              </a:spcBef>
              <a:buFont typeface="+mj-lt"/>
              <a:buAutoNum type="arabicPeriod"/>
            </a:pPr>
            <a:r>
              <a:rPr lang="es-ES" sz="2000" b="1" dirty="0">
                <a:solidFill>
                  <a:schemeClr val="accent1">
                    <a:lumMod val="60000"/>
                    <a:lumOff val="40000"/>
                  </a:schemeClr>
                </a:solidFill>
                <a:effectLst>
                  <a:glow rad="127000">
                    <a:srgbClr val="252232"/>
                  </a:glow>
                </a:effectLst>
              </a:rPr>
              <a:t>Las riquezas.</a:t>
            </a:r>
          </a:p>
          <a:p>
            <a:pPr marL="342900" indent="-342900">
              <a:spcBef>
                <a:spcPts val="300"/>
              </a:spcBef>
              <a:buFont typeface="+mj-lt"/>
              <a:buAutoNum type="arabicPeriod"/>
            </a:pPr>
            <a:r>
              <a:rPr lang="es-ES" sz="2000" b="1" dirty="0">
                <a:solidFill>
                  <a:schemeClr val="accent4">
                    <a:lumMod val="40000"/>
                    <a:lumOff val="60000"/>
                  </a:schemeClr>
                </a:solidFill>
                <a:effectLst>
                  <a:glow rad="127000">
                    <a:srgbClr val="252232"/>
                  </a:glow>
                </a:effectLst>
              </a:rPr>
              <a:t>La sabiduría.</a:t>
            </a:r>
          </a:p>
          <a:p>
            <a:pPr marL="342900" indent="-342900">
              <a:spcBef>
                <a:spcPts val="300"/>
              </a:spcBef>
              <a:buFont typeface="+mj-lt"/>
              <a:buAutoNum type="arabicPeriod"/>
            </a:pPr>
            <a:r>
              <a:rPr lang="es-ES" sz="2000" b="1" dirty="0">
                <a:solidFill>
                  <a:schemeClr val="accent6">
                    <a:lumMod val="40000"/>
                    <a:lumOff val="60000"/>
                  </a:schemeClr>
                </a:solidFill>
                <a:effectLst>
                  <a:glow rad="127000">
                    <a:srgbClr val="252232"/>
                  </a:glow>
                </a:effectLst>
              </a:rPr>
              <a:t>La fortaleza.</a:t>
            </a:r>
          </a:p>
          <a:p>
            <a:pPr marL="342900" indent="-342900">
              <a:spcBef>
                <a:spcPts val="300"/>
              </a:spcBef>
              <a:buFont typeface="+mj-lt"/>
              <a:buAutoNum type="arabicPeriod"/>
            </a:pPr>
            <a:r>
              <a:rPr lang="es-ES" sz="2000" b="1" dirty="0">
                <a:solidFill>
                  <a:srgbClr val="FF9999"/>
                </a:solidFill>
                <a:effectLst>
                  <a:glow rad="127000">
                    <a:srgbClr val="252232"/>
                  </a:glow>
                </a:effectLst>
              </a:rPr>
              <a:t>La honra.</a:t>
            </a:r>
          </a:p>
          <a:p>
            <a:pPr marL="342900" indent="-342900">
              <a:spcBef>
                <a:spcPts val="300"/>
              </a:spcBef>
              <a:buFont typeface="+mj-lt"/>
              <a:buAutoNum type="arabicPeriod"/>
            </a:pPr>
            <a:r>
              <a:rPr lang="es-ES" sz="2000" b="1" dirty="0">
                <a:solidFill>
                  <a:srgbClr val="7DDDFF"/>
                </a:solidFill>
                <a:effectLst>
                  <a:glow rad="127000">
                    <a:srgbClr val="252232"/>
                  </a:glow>
                </a:effectLst>
              </a:rPr>
              <a:t>La gloria.</a:t>
            </a:r>
          </a:p>
          <a:p>
            <a:pPr marL="342900" indent="-342900">
              <a:spcBef>
                <a:spcPts val="300"/>
              </a:spcBef>
              <a:buFont typeface="+mj-lt"/>
              <a:buAutoNum type="arabicPeriod"/>
            </a:pPr>
            <a:r>
              <a:rPr lang="es-ES" sz="2000" b="1" dirty="0">
                <a:solidFill>
                  <a:srgbClr val="CC99FF"/>
                </a:solidFill>
                <a:effectLst>
                  <a:glow rad="127000">
                    <a:srgbClr val="252232"/>
                  </a:glow>
                </a:effectLst>
              </a:rPr>
              <a:t>La alabanza.</a:t>
            </a:r>
          </a:p>
        </p:txBody>
      </p:sp>
      <p:sp>
        <p:nvSpPr>
          <p:cNvPr id="7" name="CuadroTexto 6">
            <a:extLst>
              <a:ext uri="{FF2B5EF4-FFF2-40B4-BE49-F238E27FC236}">
                <a16:creationId xmlns:a16="http://schemas.microsoft.com/office/drawing/2014/main" id="{AB910080-CDE1-461A-BC14-2334F42D6D40}"/>
              </a:ext>
            </a:extLst>
          </p:cNvPr>
          <p:cNvSpPr txBox="1"/>
          <p:nvPr/>
        </p:nvSpPr>
        <p:spPr>
          <a:xfrm>
            <a:off x="202089" y="6092221"/>
            <a:ext cx="8563016" cy="707886"/>
          </a:xfrm>
          <a:prstGeom prst="rect">
            <a:avLst/>
          </a:prstGeom>
          <a:noFill/>
        </p:spPr>
        <p:txBody>
          <a:bodyPr wrap="square" rtlCol="0">
            <a:spAutoFit/>
          </a:bodyPr>
          <a:lstStyle/>
          <a:p>
            <a:pPr>
              <a:spcBef>
                <a:spcPts val="600"/>
              </a:spcBef>
            </a:pPr>
            <a:r>
              <a:rPr lang="es-ES" sz="2000" b="1" dirty="0">
                <a:solidFill>
                  <a:schemeClr val="bg1"/>
                </a:solidFill>
                <a:effectLst>
                  <a:glow rad="127000">
                    <a:srgbClr val="252232"/>
                  </a:glow>
                </a:effectLst>
              </a:rPr>
              <a:t>Con su victoria en la cruz, Jesús recuperó lo que Adán había perdido en Edén. Él nos representa ahora ante el Padre, e intercede por nosotros (Hebreos 7:25).</a:t>
            </a:r>
          </a:p>
        </p:txBody>
      </p:sp>
      <p:pic>
        <p:nvPicPr>
          <p:cNvPr id="12" name="Imagen 11">
            <a:extLst>
              <a:ext uri="{FF2B5EF4-FFF2-40B4-BE49-F238E27FC236}">
                <a16:creationId xmlns:a16="http://schemas.microsoft.com/office/drawing/2014/main" id="{195A4FB0-5C9A-429F-B846-BD5D4463E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39" y="83891"/>
            <a:ext cx="2398176" cy="1797159"/>
          </a:xfrm>
          <a:prstGeom prst="rect">
            <a:avLst/>
          </a:prstGeom>
          <a:ln w="38100" cap="sq">
            <a:solidFill>
              <a:srgbClr val="E37F3B"/>
            </a:solidFill>
            <a:prstDash val="solid"/>
            <a:miter lim="800000"/>
          </a:ln>
          <a:effectLst>
            <a:outerShdw blurRad="50800" dist="38100" dir="2700000" algn="tl" rotWithShape="0">
              <a:srgbClr val="000000">
                <a:alpha val="43000"/>
              </a:srgbClr>
            </a:outerShdw>
          </a:effectLst>
        </p:spPr>
      </p:pic>
      <p:pic>
        <p:nvPicPr>
          <p:cNvPr id="14" name="Imagen 13" descr="Imagen que contiene exterior, persona, cielo, hombre&#10;&#10;Descripción generada automáticamente">
            <a:extLst>
              <a:ext uri="{FF2B5EF4-FFF2-40B4-BE49-F238E27FC236}">
                <a16:creationId xmlns:a16="http://schemas.microsoft.com/office/drawing/2014/main" id="{8474451E-5B0A-4019-8C86-AEB263508E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088" y="3809264"/>
            <a:ext cx="2889221" cy="2166916"/>
          </a:xfrm>
          <a:prstGeom prst="round2DiagRect">
            <a:avLst>
              <a:gd name="adj1" fmla="val 16667"/>
              <a:gd name="adj2" fmla="val 0"/>
            </a:avLst>
          </a:prstGeom>
          <a:ln w="57150" cap="sq">
            <a:solidFill>
              <a:srgbClr val="FFFFFF"/>
            </a:solidFill>
            <a:miter lim="800000"/>
          </a:ln>
          <a:effectLst>
            <a:outerShdw blurRad="254000" algn="tl" rotWithShape="0">
              <a:srgbClr val="000000">
                <a:alpha val="43000"/>
              </a:srgbClr>
            </a:outerShdw>
          </a:effectLst>
        </p:spPr>
      </p:pic>
      <p:grpSp>
        <p:nvGrpSpPr>
          <p:cNvPr id="21" name="Grupo 20">
            <a:extLst>
              <a:ext uri="{FF2B5EF4-FFF2-40B4-BE49-F238E27FC236}">
                <a16:creationId xmlns:a16="http://schemas.microsoft.com/office/drawing/2014/main" id="{64AE2D95-563E-40E1-AD3D-B93B2852C2E1}"/>
              </a:ext>
            </a:extLst>
          </p:cNvPr>
          <p:cNvGrpSpPr/>
          <p:nvPr/>
        </p:nvGrpSpPr>
        <p:grpSpPr>
          <a:xfrm>
            <a:off x="6122704" y="1811378"/>
            <a:ext cx="2818691" cy="2341421"/>
            <a:chOff x="6122704" y="1881050"/>
            <a:chExt cx="2818691" cy="2341421"/>
          </a:xfrm>
        </p:grpSpPr>
        <p:pic>
          <p:nvPicPr>
            <p:cNvPr id="11" name="Imagen 10" descr="Imagen que contiene cielo, perro, animal, de pie&#10;&#10;Descripción generada automáticamente">
              <a:extLst>
                <a:ext uri="{FF2B5EF4-FFF2-40B4-BE49-F238E27FC236}">
                  <a16:creationId xmlns:a16="http://schemas.microsoft.com/office/drawing/2014/main" id="{E677C4F0-BCCF-43D6-A1CE-593812BA9B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66417" y="1881050"/>
              <a:ext cx="2174978" cy="2082861"/>
            </a:xfrm>
            <a:prstGeom prst="rect">
              <a:avLst/>
            </a:prstGeom>
            <a:effectLst>
              <a:glow rad="101600">
                <a:schemeClr val="accent4">
                  <a:lumMod val="40000"/>
                  <a:lumOff val="60000"/>
                  <a:alpha val="66000"/>
                </a:schemeClr>
              </a:glow>
            </a:effectLst>
          </p:spPr>
        </p:pic>
        <p:pic>
          <p:nvPicPr>
            <p:cNvPr id="20" name="Imagen 19">
              <a:extLst>
                <a:ext uri="{FF2B5EF4-FFF2-40B4-BE49-F238E27FC236}">
                  <a16:creationId xmlns:a16="http://schemas.microsoft.com/office/drawing/2014/main" id="{07EBB440-C953-4260-978C-B537FF31BAE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122704" y="2257798"/>
              <a:ext cx="1368583" cy="1964673"/>
            </a:xfrm>
            <a:prstGeom prst="rect">
              <a:avLst/>
            </a:prstGeom>
          </p:spPr>
        </p:pic>
      </p:grpSp>
      <p:pic>
        <p:nvPicPr>
          <p:cNvPr id="23" name="Imagen 22" descr="Imagen que contiene interior, pared&#10;&#10;Descripción generada automáticamente">
            <a:extLst>
              <a:ext uri="{FF2B5EF4-FFF2-40B4-BE49-F238E27FC236}">
                <a16:creationId xmlns:a16="http://schemas.microsoft.com/office/drawing/2014/main" id="{DAD26BCB-4D58-4866-BE95-BB604531494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064308" y="4062973"/>
            <a:ext cx="2870960" cy="2029247"/>
          </a:xfrm>
          <a:prstGeom prst="rect">
            <a:avLst/>
          </a:prstGeom>
          <a:scene3d>
            <a:camera prst="orthographicFront"/>
            <a:lightRig rig="threePt" dir="t"/>
          </a:scene3d>
          <a:sp3d>
            <a:bevelT prst="slope"/>
          </a:sp3d>
        </p:spPr>
      </p:pic>
    </p:spTree>
    <p:extLst>
      <p:ext uri="{BB962C8B-B14F-4D97-AF65-F5344CB8AC3E}">
        <p14:creationId xmlns:p14="http://schemas.microsoft.com/office/powerpoint/2010/main" val="37950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anim calcmode="lin" valueType="num">
                                      <p:cBhvr>
                                        <p:cTn id="24" dur="500" fill="hold"/>
                                        <p:tgtEl>
                                          <p:spTgt spid="2"/>
                                        </p:tgtEl>
                                        <p:attrNameLst>
                                          <p:attrName>ppt_x</p:attrName>
                                        </p:attrNameLst>
                                      </p:cBhvr>
                                      <p:tavLst>
                                        <p:tav tm="0">
                                          <p:val>
                                            <p:fltVal val="0.5"/>
                                          </p:val>
                                        </p:tav>
                                        <p:tav tm="100000">
                                          <p:val>
                                            <p:strVal val="#ppt_x"/>
                                          </p:val>
                                        </p:tav>
                                      </p:tavLst>
                                    </p:anim>
                                    <p:anim calcmode="lin" valueType="num">
                                      <p:cBhvr>
                                        <p:cTn id="25"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2"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0-#ppt_w/2"/>
                                          </p:val>
                                        </p:tav>
                                        <p:tav tm="100000">
                                          <p:val>
                                            <p:strVal val="#ppt_x"/>
                                          </p:val>
                                        </p:tav>
                                      </p:tavLst>
                                    </p:anim>
                                    <p:anim calcmode="lin" valueType="num">
                                      <p:cBhvr additive="base">
                                        <p:cTn id="31" dur="500" fill="hold"/>
                                        <p:tgtEl>
                                          <p:spTgt spid="21"/>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wipe(left)">
                                      <p:cBhvr>
                                        <p:cTn id="35" dur="500"/>
                                        <p:tgtEl>
                                          <p:spTgt spid="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5">
                                            <p:txEl>
                                              <p:pRg st="1" end="1"/>
                                            </p:txEl>
                                          </p:spTgt>
                                        </p:tgtEl>
                                        <p:attrNameLst>
                                          <p:attrName>style.visibility</p:attrName>
                                        </p:attrNameLst>
                                      </p:cBhvr>
                                      <p:to>
                                        <p:strVal val="visible"/>
                                      </p:to>
                                    </p:set>
                                    <p:animEffect transition="in" filter="wipe(left)">
                                      <p:cBhvr>
                                        <p:cTn id="46" dur="500"/>
                                        <p:tgtEl>
                                          <p:spTgt spid="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
                                            <p:txEl>
                                              <p:pRg st="0" end="0"/>
                                            </p:txEl>
                                          </p:spTgt>
                                        </p:tgtEl>
                                        <p:attrNameLst>
                                          <p:attrName>style.visibility</p:attrName>
                                        </p:attrNameLst>
                                      </p:cBhvr>
                                      <p:to>
                                        <p:strVal val="visible"/>
                                      </p:to>
                                    </p:set>
                                    <p:animEffect transition="in" filter="wipe(left)">
                                      <p:cBhvr>
                                        <p:cTn id="51" dur="500"/>
                                        <p:tgtEl>
                                          <p:spTgt spid="6">
                                            <p:txEl>
                                              <p:pRg st="0" end="0"/>
                                            </p:txEl>
                                          </p:spTgt>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wipe(left)">
                                      <p:cBhvr>
                                        <p:cTn id="55" dur="500"/>
                                        <p:tgtEl>
                                          <p:spTgt spid="6">
                                            <p:txEl>
                                              <p:pRg st="1" end="1"/>
                                            </p:txEl>
                                          </p:spTgt>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6">
                                            <p:txEl>
                                              <p:pRg st="2" end="2"/>
                                            </p:txEl>
                                          </p:spTgt>
                                        </p:tgtEl>
                                        <p:attrNameLst>
                                          <p:attrName>style.visibility</p:attrName>
                                        </p:attrNameLst>
                                      </p:cBhvr>
                                      <p:to>
                                        <p:strVal val="visible"/>
                                      </p:to>
                                    </p:set>
                                    <p:animEffect transition="in" filter="wipe(left)">
                                      <p:cBhvr>
                                        <p:cTn id="59" dur="500"/>
                                        <p:tgtEl>
                                          <p:spTgt spid="6">
                                            <p:txEl>
                                              <p:pRg st="2" end="2"/>
                                            </p:txEl>
                                          </p:spTgt>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6">
                                            <p:txEl>
                                              <p:pRg st="3" end="3"/>
                                            </p:txEl>
                                          </p:spTgt>
                                        </p:tgtEl>
                                        <p:attrNameLst>
                                          <p:attrName>style.visibility</p:attrName>
                                        </p:attrNameLst>
                                      </p:cBhvr>
                                      <p:to>
                                        <p:strVal val="visible"/>
                                      </p:to>
                                    </p:set>
                                    <p:animEffect transition="in" filter="wipe(left)">
                                      <p:cBhvr>
                                        <p:cTn id="63" dur="500"/>
                                        <p:tgtEl>
                                          <p:spTgt spid="6">
                                            <p:txEl>
                                              <p:pRg st="3" end="3"/>
                                            </p:txEl>
                                          </p:spTgt>
                                        </p:tgtEl>
                                      </p:cBhvr>
                                    </p:animEffect>
                                  </p:childTnLst>
                                </p:cTn>
                              </p:par>
                            </p:childTnLst>
                          </p:cTn>
                        </p:par>
                        <p:par>
                          <p:cTn id="64" fill="hold">
                            <p:stCondLst>
                              <p:cond delay="2000"/>
                            </p:stCondLst>
                            <p:childTnLst>
                              <p:par>
                                <p:cTn id="65" presetID="22" presetClass="entr" presetSubtype="8" fill="hold" grpId="0" nodeType="after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Effect transition="in" filter="wipe(left)">
                                      <p:cBhvr>
                                        <p:cTn id="67" dur="500"/>
                                        <p:tgtEl>
                                          <p:spTgt spid="6">
                                            <p:txEl>
                                              <p:pRg st="4" end="4"/>
                                            </p:txEl>
                                          </p:spTgt>
                                        </p:tgtEl>
                                      </p:cBhvr>
                                    </p:animEffect>
                                  </p:childTnLst>
                                </p:cTn>
                              </p:par>
                            </p:childTnLst>
                          </p:cTn>
                        </p:par>
                        <p:par>
                          <p:cTn id="68" fill="hold">
                            <p:stCondLst>
                              <p:cond delay="2500"/>
                            </p:stCondLst>
                            <p:childTnLst>
                              <p:par>
                                <p:cTn id="69" presetID="22" presetClass="entr" presetSubtype="8" fill="hold" grpId="0" nodeType="afterEffect">
                                  <p:stCondLst>
                                    <p:cond delay="0"/>
                                  </p:stCondLst>
                                  <p:childTnLst>
                                    <p:set>
                                      <p:cBhvr>
                                        <p:cTn id="70" dur="1" fill="hold">
                                          <p:stCondLst>
                                            <p:cond delay="0"/>
                                          </p:stCondLst>
                                        </p:cTn>
                                        <p:tgtEl>
                                          <p:spTgt spid="6">
                                            <p:txEl>
                                              <p:pRg st="5" end="5"/>
                                            </p:txEl>
                                          </p:spTgt>
                                        </p:tgtEl>
                                        <p:attrNameLst>
                                          <p:attrName>style.visibility</p:attrName>
                                        </p:attrNameLst>
                                      </p:cBhvr>
                                      <p:to>
                                        <p:strVal val="visible"/>
                                      </p:to>
                                    </p:set>
                                    <p:animEffect transition="in" filter="wipe(left)">
                                      <p:cBhvr>
                                        <p:cTn id="71" dur="500"/>
                                        <p:tgtEl>
                                          <p:spTgt spid="6">
                                            <p:txEl>
                                              <p:pRg st="5" end="5"/>
                                            </p:txEl>
                                          </p:spTgt>
                                        </p:tgtEl>
                                      </p:cBhvr>
                                    </p:animEffect>
                                  </p:childTnLst>
                                </p:cTn>
                              </p:par>
                            </p:childTnLst>
                          </p:cTn>
                        </p:par>
                        <p:par>
                          <p:cTn id="72" fill="hold">
                            <p:stCondLst>
                              <p:cond delay="3000"/>
                            </p:stCondLst>
                            <p:childTnLst>
                              <p:par>
                                <p:cTn id="73" presetID="22" presetClass="entr" presetSubtype="8" fill="hold" grpId="0" nodeType="afterEffect">
                                  <p:stCondLst>
                                    <p:cond delay="0"/>
                                  </p:stCondLst>
                                  <p:childTnLst>
                                    <p:set>
                                      <p:cBhvr>
                                        <p:cTn id="74" dur="1" fill="hold">
                                          <p:stCondLst>
                                            <p:cond delay="0"/>
                                          </p:stCondLst>
                                        </p:cTn>
                                        <p:tgtEl>
                                          <p:spTgt spid="6">
                                            <p:txEl>
                                              <p:pRg st="6" end="6"/>
                                            </p:txEl>
                                          </p:spTgt>
                                        </p:tgtEl>
                                        <p:attrNameLst>
                                          <p:attrName>style.visibility</p:attrName>
                                        </p:attrNameLst>
                                      </p:cBhvr>
                                      <p:to>
                                        <p:strVal val="visible"/>
                                      </p:to>
                                    </p:set>
                                    <p:animEffect transition="in" filter="wipe(left)">
                                      <p:cBhvr>
                                        <p:cTn id="75" dur="500"/>
                                        <p:tgtEl>
                                          <p:spTgt spid="6">
                                            <p:txEl>
                                              <p:pRg st="6" end="6"/>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1000"/>
                                        <p:tgtEl>
                                          <p:spTgt spid="7"/>
                                        </p:tgtEl>
                                      </p:cBhvr>
                                    </p:animEffect>
                                    <p:anim calcmode="lin" valueType="num">
                                      <p:cBhvr>
                                        <p:cTn id="81" dur="1000" fill="hold"/>
                                        <p:tgtEl>
                                          <p:spTgt spid="7"/>
                                        </p:tgtEl>
                                        <p:attrNameLst>
                                          <p:attrName>ppt_x</p:attrName>
                                        </p:attrNameLst>
                                      </p:cBhvr>
                                      <p:tavLst>
                                        <p:tav tm="0">
                                          <p:val>
                                            <p:strVal val="#ppt_x"/>
                                          </p:val>
                                        </p:tav>
                                        <p:tav tm="100000">
                                          <p:val>
                                            <p:strVal val="#ppt_x"/>
                                          </p:val>
                                        </p:tav>
                                      </p:tavLst>
                                    </p:anim>
                                    <p:anim calcmode="lin" valueType="num">
                                      <p:cBhvr>
                                        <p:cTn id="82" dur="1000" fill="hold"/>
                                        <p:tgtEl>
                                          <p:spTgt spid="7"/>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uiExpand="1" build="p"/>
      <p:bldP spid="6" grpId="0" uiExpand="1" build="p"/>
      <p:bldP spid="7" grpId="0"/>
    </p:bld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376</TotalTime>
  <Words>1358</Words>
  <Application>Microsoft Office PowerPoint</Application>
  <PresentationFormat>Presentación en pantalla (4:3)</PresentationFormat>
  <Paragraphs>57</Paragraphs>
  <Slides>10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Calibri</vt:lpstr>
      <vt:lpstr>Arial</vt:lpstr>
      <vt:lpstr>Cooper Black</vt:lpstr>
      <vt:lpstr>Calibri Light</vt:lpstr>
      <vt:lpstr>Comic Sans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Fustero Carreras</dc:creator>
  <cp:lastModifiedBy>Sergio Fustero Carreras</cp:lastModifiedBy>
  <cp:revision>67</cp:revision>
  <dcterms:created xsi:type="dcterms:W3CDTF">2019-01-11T15:18:55Z</dcterms:created>
  <dcterms:modified xsi:type="dcterms:W3CDTF">2019-01-12T20:25:31Z</dcterms:modified>
</cp:coreProperties>
</file>